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</p:sldIdLst>
  <p:sldSz cx="15278100" cy="11512550"/>
  <p:notesSz cx="15278100" cy="1151255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877AF34-09CF-4C10-9524-DF0F5B6F7FF7}" v="25" dt="2024-06-07T01:53:14.942"/>
  </p1510:revLst>
</p1510:revInfo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828" y="13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rika Vazquez" userId="1847d0b8-c9a2-47cd-a45c-9975dd31c367" providerId="ADAL" clId="{2877AF34-09CF-4C10-9524-DF0F5B6F7FF7}"/>
    <pc:docChg chg="undo custSel modSld">
      <pc:chgData name="Erika Vazquez" userId="1847d0b8-c9a2-47cd-a45c-9975dd31c367" providerId="ADAL" clId="{2877AF34-09CF-4C10-9524-DF0F5B6F7FF7}" dt="2024-06-07T01:53:14.941" v="106" actId="167"/>
      <pc:docMkLst>
        <pc:docMk/>
      </pc:docMkLst>
      <pc:sldChg chg="addSp delSp modSp mod">
        <pc:chgData name="Erika Vazquez" userId="1847d0b8-c9a2-47cd-a45c-9975dd31c367" providerId="ADAL" clId="{2877AF34-09CF-4C10-9524-DF0F5B6F7FF7}" dt="2024-06-07T01:53:14.941" v="106" actId="167"/>
        <pc:sldMkLst>
          <pc:docMk/>
          <pc:sldMk cId="0" sldId="256"/>
        </pc:sldMkLst>
        <pc:spChg chg="mod">
          <ac:chgData name="Erika Vazquez" userId="1847d0b8-c9a2-47cd-a45c-9975dd31c367" providerId="ADAL" clId="{2877AF34-09CF-4C10-9524-DF0F5B6F7FF7}" dt="2024-06-07T01:46:00.340" v="32" actId="403"/>
          <ac:spMkLst>
            <pc:docMk/>
            <pc:sldMk cId="0" sldId="256"/>
            <ac:spMk id="4" creationId="{00000000-0000-0000-0000-000000000000}"/>
          </ac:spMkLst>
        </pc:spChg>
        <pc:spChg chg="mod">
          <ac:chgData name="Erika Vazquez" userId="1847d0b8-c9a2-47cd-a45c-9975dd31c367" providerId="ADAL" clId="{2877AF34-09CF-4C10-9524-DF0F5B6F7FF7}" dt="2024-06-07T01:46:26.870" v="37" actId="1076"/>
          <ac:spMkLst>
            <pc:docMk/>
            <pc:sldMk cId="0" sldId="256"/>
            <ac:spMk id="37" creationId="{00000000-0000-0000-0000-000000000000}"/>
          </ac:spMkLst>
        </pc:spChg>
        <pc:spChg chg="mod">
          <ac:chgData name="Erika Vazquez" userId="1847d0b8-c9a2-47cd-a45c-9975dd31c367" providerId="ADAL" clId="{2877AF34-09CF-4C10-9524-DF0F5B6F7FF7}" dt="2024-06-07T01:46:34.520" v="39" actId="1076"/>
          <ac:spMkLst>
            <pc:docMk/>
            <pc:sldMk cId="0" sldId="256"/>
            <ac:spMk id="58" creationId="{A2D0F96F-EF1A-0705-AE9F-E79BFA9ACDD7}"/>
          </ac:spMkLst>
        </pc:spChg>
        <pc:spChg chg="mod">
          <ac:chgData name="Erika Vazquez" userId="1847d0b8-c9a2-47cd-a45c-9975dd31c367" providerId="ADAL" clId="{2877AF34-09CF-4C10-9524-DF0F5B6F7FF7}" dt="2024-06-07T01:46:56.260" v="45" actId="1076"/>
          <ac:spMkLst>
            <pc:docMk/>
            <pc:sldMk cId="0" sldId="256"/>
            <ac:spMk id="1025" creationId="{D9C5200C-EF86-B87C-14F1-1A14DFCDBA63}"/>
          </ac:spMkLst>
        </pc:spChg>
        <pc:spChg chg="mod">
          <ac:chgData name="Erika Vazquez" userId="1847d0b8-c9a2-47cd-a45c-9975dd31c367" providerId="ADAL" clId="{2877AF34-09CF-4C10-9524-DF0F5B6F7FF7}" dt="2024-06-07T01:46:51.858" v="44" actId="1076"/>
          <ac:spMkLst>
            <pc:docMk/>
            <pc:sldMk cId="0" sldId="256"/>
            <ac:spMk id="1031" creationId="{3A085A21-D987-DD19-4F33-BC0E93A7A09D}"/>
          </ac:spMkLst>
        </pc:spChg>
        <pc:spChg chg="mod">
          <ac:chgData name="Erika Vazquez" userId="1847d0b8-c9a2-47cd-a45c-9975dd31c367" providerId="ADAL" clId="{2877AF34-09CF-4C10-9524-DF0F5B6F7FF7}" dt="2024-06-07T01:46:48.513" v="43" actId="1076"/>
          <ac:spMkLst>
            <pc:docMk/>
            <pc:sldMk cId="0" sldId="256"/>
            <ac:spMk id="1032" creationId="{EAA96347-6C9E-534C-CE61-36188E73AA7C}"/>
          </ac:spMkLst>
        </pc:spChg>
        <pc:spChg chg="mod">
          <ac:chgData name="Erika Vazquez" userId="1847d0b8-c9a2-47cd-a45c-9975dd31c367" providerId="ADAL" clId="{2877AF34-09CF-4C10-9524-DF0F5B6F7FF7}" dt="2024-06-07T01:43:58.731" v="15" actId="207"/>
          <ac:spMkLst>
            <pc:docMk/>
            <pc:sldMk cId="0" sldId="256"/>
            <ac:spMk id="1033" creationId="{6BC0BDB5-E32D-4025-5B6B-C0C918623838}"/>
          </ac:spMkLst>
        </pc:spChg>
        <pc:spChg chg="mod">
          <ac:chgData name="Erika Vazquez" userId="1847d0b8-c9a2-47cd-a45c-9975dd31c367" providerId="ADAL" clId="{2877AF34-09CF-4C10-9524-DF0F5B6F7FF7}" dt="2024-06-07T01:44:02.804" v="16" actId="207"/>
          <ac:spMkLst>
            <pc:docMk/>
            <pc:sldMk cId="0" sldId="256"/>
            <ac:spMk id="1034" creationId="{C1FD38F1-B419-4D82-B712-0C1D1DD8ED2D}"/>
          </ac:spMkLst>
        </pc:spChg>
        <pc:spChg chg="mod">
          <ac:chgData name="Erika Vazquez" userId="1847d0b8-c9a2-47cd-a45c-9975dd31c367" providerId="ADAL" clId="{2877AF34-09CF-4C10-9524-DF0F5B6F7FF7}" dt="2024-06-07T01:46:45.496" v="42" actId="1076"/>
          <ac:spMkLst>
            <pc:docMk/>
            <pc:sldMk cId="0" sldId="256"/>
            <ac:spMk id="1035" creationId="{8E86B875-CF98-63A2-4E47-1150C3AEB84D}"/>
          </ac:spMkLst>
        </pc:spChg>
        <pc:spChg chg="add mod ord">
          <ac:chgData name="Erika Vazquez" userId="1847d0b8-c9a2-47cd-a45c-9975dd31c367" providerId="ADAL" clId="{2877AF34-09CF-4C10-9524-DF0F5B6F7FF7}" dt="2024-06-07T01:51:54.782" v="95" actId="1076"/>
          <ac:spMkLst>
            <pc:docMk/>
            <pc:sldMk cId="0" sldId="256"/>
            <ac:spMk id="1036" creationId="{4BECF646-53D1-45AC-B3BD-A354F97BF990}"/>
          </ac:spMkLst>
        </pc:spChg>
        <pc:spChg chg="add del">
          <ac:chgData name="Erika Vazquez" userId="1847d0b8-c9a2-47cd-a45c-9975dd31c367" providerId="ADAL" clId="{2877AF34-09CF-4C10-9524-DF0F5B6F7FF7}" dt="2024-06-07T01:44:48.814" v="20" actId="11529"/>
          <ac:spMkLst>
            <pc:docMk/>
            <pc:sldMk cId="0" sldId="256"/>
            <ac:spMk id="1037" creationId="{C2F3492C-5029-FBE8-C662-C8B181B97CE1}"/>
          </ac:spMkLst>
        </pc:spChg>
        <pc:spChg chg="add mod">
          <ac:chgData name="Erika Vazquez" userId="1847d0b8-c9a2-47cd-a45c-9975dd31c367" providerId="ADAL" clId="{2877AF34-09CF-4C10-9524-DF0F5B6F7FF7}" dt="2024-06-07T01:45:39.211" v="29" actId="1076"/>
          <ac:spMkLst>
            <pc:docMk/>
            <pc:sldMk cId="0" sldId="256"/>
            <ac:spMk id="1038" creationId="{A8B55BF2-E578-D573-E5E8-BFA6A5512C74}"/>
          </ac:spMkLst>
        </pc:spChg>
        <pc:spChg chg="add mod">
          <ac:chgData name="Erika Vazquez" userId="1847d0b8-c9a2-47cd-a45c-9975dd31c367" providerId="ADAL" clId="{2877AF34-09CF-4C10-9524-DF0F5B6F7FF7}" dt="2024-06-07T01:46:21.668" v="36" actId="14100"/>
          <ac:spMkLst>
            <pc:docMk/>
            <pc:sldMk cId="0" sldId="256"/>
            <ac:spMk id="1039" creationId="{B770A5FE-FD9F-F82A-7565-85D72A5A4022}"/>
          </ac:spMkLst>
        </pc:spChg>
        <pc:picChg chg="del">
          <ac:chgData name="Erika Vazquez" userId="1847d0b8-c9a2-47cd-a45c-9975dd31c367" providerId="ADAL" clId="{2877AF34-09CF-4C10-9524-DF0F5B6F7FF7}" dt="2024-06-07T01:42:39.430" v="6" actId="478"/>
          <ac:picMkLst>
            <pc:docMk/>
            <pc:sldMk cId="0" sldId="256"/>
            <ac:picMk id="62" creationId="{551C25D2-748C-34DB-AF9C-E4C52C5D6AF3}"/>
          </ac:picMkLst>
        </pc:picChg>
        <pc:picChg chg="mod">
          <ac:chgData name="Erika Vazquez" userId="1847d0b8-c9a2-47cd-a45c-9975dd31c367" providerId="ADAL" clId="{2877AF34-09CF-4C10-9524-DF0F5B6F7FF7}" dt="2024-06-07T01:47:33.396" v="53" actId="1076"/>
          <ac:picMkLst>
            <pc:docMk/>
            <pc:sldMk cId="0" sldId="256"/>
            <ac:picMk id="1030" creationId="{C14D0CD5-6756-1EDD-C25E-4CBE2DBB3AC2}"/>
          </ac:picMkLst>
        </pc:picChg>
        <pc:picChg chg="add mod">
          <ac:chgData name="Erika Vazquez" userId="1847d0b8-c9a2-47cd-a45c-9975dd31c367" providerId="ADAL" clId="{2877AF34-09CF-4C10-9524-DF0F5B6F7FF7}" dt="2024-06-07T01:53:14.941" v="106" actId="167"/>
          <ac:picMkLst>
            <pc:docMk/>
            <pc:sldMk cId="0" sldId="256"/>
            <ac:picMk id="1040" creationId="{B017ECF0-E469-5FCF-F854-6D20A6B3E913}"/>
          </ac:picMkLst>
        </pc:picChg>
      </pc:sldChg>
      <pc:sldChg chg="addSp delSp modSp mod">
        <pc:chgData name="Erika Vazquez" userId="1847d0b8-c9a2-47cd-a45c-9975dd31c367" providerId="ADAL" clId="{2877AF34-09CF-4C10-9524-DF0F5B6F7FF7}" dt="2024-06-07T01:53:08.444" v="105" actId="14100"/>
        <pc:sldMkLst>
          <pc:docMk/>
          <pc:sldMk cId="2345811497" sldId="257"/>
        </pc:sldMkLst>
        <pc:spChg chg="mod">
          <ac:chgData name="Erika Vazquez" userId="1847d0b8-c9a2-47cd-a45c-9975dd31c367" providerId="ADAL" clId="{2877AF34-09CF-4C10-9524-DF0F5B6F7FF7}" dt="2024-06-07T01:50:17.736" v="76" actId="207"/>
          <ac:spMkLst>
            <pc:docMk/>
            <pc:sldMk cId="2345811497" sldId="257"/>
            <ac:spMk id="4" creationId="{00000000-0000-0000-0000-000000000000}"/>
          </ac:spMkLst>
        </pc:spChg>
        <pc:spChg chg="mod">
          <ac:chgData name="Erika Vazquez" userId="1847d0b8-c9a2-47cd-a45c-9975dd31c367" providerId="ADAL" clId="{2877AF34-09CF-4C10-9524-DF0F5B6F7FF7}" dt="2024-06-07T01:49:59.152" v="73" actId="207"/>
          <ac:spMkLst>
            <pc:docMk/>
            <pc:sldMk cId="2345811497" sldId="257"/>
            <ac:spMk id="13" creationId="{00000000-0000-0000-0000-000000000000}"/>
          </ac:spMkLst>
        </pc:spChg>
        <pc:spChg chg="mod">
          <ac:chgData name="Erika Vazquez" userId="1847d0b8-c9a2-47cd-a45c-9975dd31c367" providerId="ADAL" clId="{2877AF34-09CF-4C10-9524-DF0F5B6F7FF7}" dt="2024-06-07T01:49:54.495" v="72" actId="207"/>
          <ac:spMkLst>
            <pc:docMk/>
            <pc:sldMk cId="2345811497" sldId="257"/>
            <ac:spMk id="17" creationId="{00000000-0000-0000-0000-000000000000}"/>
          </ac:spMkLst>
        </pc:spChg>
        <pc:spChg chg="mod">
          <ac:chgData name="Erika Vazquez" userId="1847d0b8-c9a2-47cd-a45c-9975dd31c367" providerId="ADAL" clId="{2877AF34-09CF-4C10-9524-DF0F5B6F7FF7}" dt="2024-06-07T01:51:27.372" v="92" actId="1076"/>
          <ac:spMkLst>
            <pc:docMk/>
            <pc:sldMk cId="2345811497" sldId="257"/>
            <ac:spMk id="21" creationId="{00000000-0000-0000-0000-000000000000}"/>
          </ac:spMkLst>
        </pc:spChg>
        <pc:spChg chg="mod">
          <ac:chgData name="Erika Vazquez" userId="1847d0b8-c9a2-47cd-a45c-9975dd31c367" providerId="ADAL" clId="{2877AF34-09CF-4C10-9524-DF0F5B6F7FF7}" dt="2024-06-07T01:48:41.352" v="61" actId="207"/>
          <ac:spMkLst>
            <pc:docMk/>
            <pc:sldMk cId="2345811497" sldId="257"/>
            <ac:spMk id="24" creationId="{00000000-0000-0000-0000-000000000000}"/>
          </ac:spMkLst>
        </pc:spChg>
        <pc:spChg chg="mod">
          <ac:chgData name="Erika Vazquez" userId="1847d0b8-c9a2-47cd-a45c-9975dd31c367" providerId="ADAL" clId="{2877AF34-09CF-4C10-9524-DF0F5B6F7FF7}" dt="2024-06-07T01:48:53.274" v="63" actId="207"/>
          <ac:spMkLst>
            <pc:docMk/>
            <pc:sldMk cId="2345811497" sldId="257"/>
            <ac:spMk id="25" creationId="{00000000-0000-0000-0000-000000000000}"/>
          </ac:spMkLst>
        </pc:spChg>
        <pc:spChg chg="mod">
          <ac:chgData name="Erika Vazquez" userId="1847d0b8-c9a2-47cd-a45c-9975dd31c367" providerId="ADAL" clId="{2877AF34-09CF-4C10-9524-DF0F5B6F7FF7}" dt="2024-06-07T01:50:50.605" v="84" actId="207"/>
          <ac:spMkLst>
            <pc:docMk/>
            <pc:sldMk cId="2345811497" sldId="257"/>
            <ac:spMk id="26" creationId="{00000000-0000-0000-0000-000000000000}"/>
          </ac:spMkLst>
        </pc:spChg>
        <pc:spChg chg="mod">
          <ac:chgData name="Erika Vazquez" userId="1847d0b8-c9a2-47cd-a45c-9975dd31c367" providerId="ADAL" clId="{2877AF34-09CF-4C10-9524-DF0F5B6F7FF7}" dt="2024-06-07T01:49:01.860" v="65" actId="207"/>
          <ac:spMkLst>
            <pc:docMk/>
            <pc:sldMk cId="2345811497" sldId="257"/>
            <ac:spMk id="32" creationId="{00000000-0000-0000-0000-000000000000}"/>
          </ac:spMkLst>
        </pc:spChg>
        <pc:spChg chg="mod">
          <ac:chgData name="Erika Vazquez" userId="1847d0b8-c9a2-47cd-a45c-9975dd31c367" providerId="ADAL" clId="{2877AF34-09CF-4C10-9524-DF0F5B6F7FF7}" dt="2024-06-07T01:50:58.547" v="85" actId="207"/>
          <ac:spMkLst>
            <pc:docMk/>
            <pc:sldMk cId="2345811497" sldId="257"/>
            <ac:spMk id="35" creationId="{00000000-0000-0000-0000-000000000000}"/>
          </ac:spMkLst>
        </pc:spChg>
        <pc:spChg chg="mod">
          <ac:chgData name="Erika Vazquez" userId="1847d0b8-c9a2-47cd-a45c-9975dd31c367" providerId="ADAL" clId="{2877AF34-09CF-4C10-9524-DF0F5B6F7FF7}" dt="2024-06-07T01:50:23.852" v="77" actId="1076"/>
          <ac:spMkLst>
            <pc:docMk/>
            <pc:sldMk cId="2345811497" sldId="257"/>
            <ac:spMk id="37" creationId="{00000000-0000-0000-0000-000000000000}"/>
          </ac:spMkLst>
        </pc:spChg>
        <pc:spChg chg="mod">
          <ac:chgData name="Erika Vazquez" userId="1847d0b8-c9a2-47cd-a45c-9975dd31c367" providerId="ADAL" clId="{2877AF34-09CF-4C10-9524-DF0F5B6F7FF7}" dt="2024-06-07T01:49:46.570" v="70" actId="207"/>
          <ac:spMkLst>
            <pc:docMk/>
            <pc:sldMk cId="2345811497" sldId="257"/>
            <ac:spMk id="41" creationId="{00000000-0000-0000-0000-000000000000}"/>
          </ac:spMkLst>
        </pc:spChg>
        <pc:spChg chg="mod">
          <ac:chgData name="Erika Vazquez" userId="1847d0b8-c9a2-47cd-a45c-9975dd31c367" providerId="ADAL" clId="{2877AF34-09CF-4C10-9524-DF0F5B6F7FF7}" dt="2024-06-07T01:48:32.519" v="59" actId="1076"/>
          <ac:spMkLst>
            <pc:docMk/>
            <pc:sldMk cId="2345811497" sldId="257"/>
            <ac:spMk id="55" creationId="{065A6B48-4367-314A-54D3-8091FB6FDBE2}"/>
          </ac:spMkLst>
        </pc:spChg>
        <pc:spChg chg="mod">
          <ac:chgData name="Erika Vazquez" userId="1847d0b8-c9a2-47cd-a45c-9975dd31c367" providerId="ADAL" clId="{2877AF34-09CF-4C10-9524-DF0F5B6F7FF7}" dt="2024-06-07T01:49:09.744" v="66" actId="207"/>
          <ac:spMkLst>
            <pc:docMk/>
            <pc:sldMk cId="2345811497" sldId="257"/>
            <ac:spMk id="64" creationId="{1E240FA1-154E-0283-8B9D-97878A53BBC3}"/>
          </ac:spMkLst>
        </pc:spChg>
        <pc:spChg chg="mod">
          <ac:chgData name="Erika Vazquez" userId="1847d0b8-c9a2-47cd-a45c-9975dd31c367" providerId="ADAL" clId="{2877AF34-09CF-4C10-9524-DF0F5B6F7FF7}" dt="2024-06-07T01:51:02.556" v="86" actId="207"/>
          <ac:spMkLst>
            <pc:docMk/>
            <pc:sldMk cId="2345811497" sldId="257"/>
            <ac:spMk id="68" creationId="{5D61DC21-6492-8A1F-3660-AA48881C9331}"/>
          </ac:spMkLst>
        </pc:spChg>
        <pc:spChg chg="mod">
          <ac:chgData name="Erika Vazquez" userId="1847d0b8-c9a2-47cd-a45c-9975dd31c367" providerId="ADAL" clId="{2877AF34-09CF-4C10-9524-DF0F5B6F7FF7}" dt="2024-06-07T01:49:30.768" v="68" actId="207"/>
          <ac:spMkLst>
            <pc:docMk/>
            <pc:sldMk cId="2345811497" sldId="257"/>
            <ac:spMk id="72" creationId="{7CBE1D72-B24E-EA6A-F48A-03833C85AD88}"/>
          </ac:spMkLst>
        </pc:spChg>
        <pc:spChg chg="add mod ord">
          <ac:chgData name="Erika Vazquez" userId="1847d0b8-c9a2-47cd-a45c-9975dd31c367" providerId="ADAL" clId="{2877AF34-09CF-4C10-9524-DF0F5B6F7FF7}" dt="2024-06-07T01:53:08.444" v="105" actId="14100"/>
          <ac:spMkLst>
            <pc:docMk/>
            <pc:sldMk cId="2345811497" sldId="257"/>
            <ac:spMk id="75" creationId="{EEC2B91A-D387-6FB8-6447-D8C379872F4A}"/>
          </ac:spMkLst>
        </pc:spChg>
        <pc:spChg chg="add mod">
          <ac:chgData name="Erika Vazquez" userId="1847d0b8-c9a2-47cd-a45c-9975dd31c367" providerId="ADAL" clId="{2877AF34-09CF-4C10-9524-DF0F5B6F7FF7}" dt="2024-06-07T01:50:30.476" v="79" actId="14100"/>
          <ac:spMkLst>
            <pc:docMk/>
            <pc:sldMk cId="2345811497" sldId="257"/>
            <ac:spMk id="76" creationId="{68C9FEE4-520A-2C53-08EB-303DF31002F4}"/>
          </ac:spMkLst>
        </pc:spChg>
        <pc:spChg chg="add mod">
          <ac:chgData name="Erika Vazquez" userId="1847d0b8-c9a2-47cd-a45c-9975dd31c367" providerId="ADAL" clId="{2877AF34-09CF-4C10-9524-DF0F5B6F7FF7}" dt="2024-06-07T01:50:44.556" v="83" actId="1076"/>
          <ac:spMkLst>
            <pc:docMk/>
            <pc:sldMk cId="2345811497" sldId="257"/>
            <ac:spMk id="77" creationId="{9A412806-315A-A8AC-456A-6A017142A9E9}"/>
          </ac:spMkLst>
        </pc:spChg>
        <pc:picChg chg="mod">
          <ac:chgData name="Erika Vazquez" userId="1847d0b8-c9a2-47cd-a45c-9975dd31c367" providerId="ADAL" clId="{2877AF34-09CF-4C10-9524-DF0F5B6F7FF7}" dt="2024-06-07T01:47:29.059" v="52" actId="1076"/>
          <ac:picMkLst>
            <pc:docMk/>
            <pc:sldMk cId="2345811497" sldId="257"/>
            <ac:picMk id="56" creationId="{F073D7CB-D37F-B5AE-781D-1040B8C73469}"/>
          </ac:picMkLst>
        </pc:picChg>
        <pc:picChg chg="del">
          <ac:chgData name="Erika Vazquez" userId="1847d0b8-c9a2-47cd-a45c-9975dd31c367" providerId="ADAL" clId="{2877AF34-09CF-4C10-9524-DF0F5B6F7FF7}" dt="2024-06-07T01:47:15.900" v="48" actId="478"/>
          <ac:picMkLst>
            <pc:docMk/>
            <pc:sldMk cId="2345811497" sldId="257"/>
            <ac:picMk id="66" creationId="{6C87F349-1D0A-950E-D2E2-0E95E49D22CB}"/>
          </ac:picMkLst>
        </pc:picChg>
        <pc:picChg chg="del">
          <ac:chgData name="Erika Vazquez" userId="1847d0b8-c9a2-47cd-a45c-9975dd31c367" providerId="ADAL" clId="{2877AF34-09CF-4C10-9524-DF0F5B6F7FF7}" dt="2024-06-07T01:47:17.861" v="49" actId="478"/>
          <ac:picMkLst>
            <pc:docMk/>
            <pc:sldMk cId="2345811497" sldId="257"/>
            <ac:picMk id="67" creationId="{081C92EE-6150-F14F-1B37-7D8F5BD2B0BE}"/>
          </ac:picMkLst>
        </pc:picChg>
        <pc:picChg chg="add mod">
          <ac:chgData name="Erika Vazquez" userId="1847d0b8-c9a2-47cd-a45c-9975dd31c367" providerId="ADAL" clId="{2877AF34-09CF-4C10-9524-DF0F5B6F7FF7}" dt="2024-06-07T01:52:51.881" v="104" actId="167"/>
          <ac:picMkLst>
            <pc:docMk/>
            <pc:sldMk cId="2345811497" sldId="257"/>
            <ac:picMk id="78" creationId="{F51DF2EC-7098-207F-8FD0-9838CC143717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145857" y="3568890"/>
            <a:ext cx="12986385" cy="24176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850" b="0" i="0">
                <a:solidFill>
                  <a:srgbClr val="575756"/>
                </a:solidFill>
                <a:latin typeface="Arial Black"/>
                <a:cs typeface="Arial Black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2291715" y="6447028"/>
            <a:ext cx="10694670" cy="287813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6/6/2024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850" b="0" i="0">
                <a:solidFill>
                  <a:srgbClr val="575756"/>
                </a:solidFill>
                <a:latin typeface="Arial Black"/>
                <a:cs typeface="Arial Black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6/6/2024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850" b="0" i="0">
                <a:solidFill>
                  <a:srgbClr val="575756"/>
                </a:solidFill>
                <a:latin typeface="Arial Black"/>
                <a:cs typeface="Arial Black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763905" y="2647886"/>
            <a:ext cx="6645973" cy="759828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7868221" y="2647886"/>
            <a:ext cx="6645973" cy="759828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6/6/2024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850" b="0" i="0">
                <a:solidFill>
                  <a:srgbClr val="575756"/>
                </a:solidFill>
                <a:latin typeface="Arial Black"/>
                <a:cs typeface="Arial Black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6/6/2024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6/6/2024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12" Type="http://schemas.openxmlformats.org/officeDocument/2006/relationships/image" Target="../media/image6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11" Type="http://schemas.openxmlformats.org/officeDocument/2006/relationships/image" Target="../media/image5.pn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4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143" y="35471"/>
            <a:ext cx="15273019" cy="11471910"/>
          </a:xfrm>
          <a:custGeom>
            <a:avLst/>
            <a:gdLst/>
            <a:ahLst/>
            <a:cxnLst/>
            <a:rect l="l" t="t" r="r" b="b"/>
            <a:pathLst>
              <a:path w="15273019" h="11471910">
                <a:moveTo>
                  <a:pt x="0" y="11471414"/>
                </a:moveTo>
                <a:lnTo>
                  <a:pt x="0" y="0"/>
                </a:lnTo>
                <a:lnTo>
                  <a:pt x="15272854" y="0"/>
                </a:lnTo>
                <a:lnTo>
                  <a:pt x="15272854" y="11471414"/>
                </a:lnTo>
                <a:lnTo>
                  <a:pt x="0" y="11471414"/>
                </a:lnTo>
                <a:close/>
              </a:path>
            </a:pathLst>
          </a:custGeom>
          <a:solidFill>
            <a:srgbClr val="FAFAFA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7" name="bg object 17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1239243" y="3175686"/>
            <a:ext cx="13796795" cy="8331200"/>
          </a:xfrm>
          <a:prstGeom prst="rect">
            <a:avLst/>
          </a:prstGeom>
        </p:spPr>
      </p:pic>
      <p:pic>
        <p:nvPicPr>
          <p:cNvPr id="18" name="bg object 18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12871310" y="10631513"/>
            <a:ext cx="2093696" cy="447649"/>
          </a:xfrm>
          <a:prstGeom prst="rect">
            <a:avLst/>
          </a:prstGeom>
        </p:spPr>
      </p:pic>
      <p:pic>
        <p:nvPicPr>
          <p:cNvPr id="19" name="bg object 19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5814923" y="10122738"/>
            <a:ext cx="1430217" cy="1384147"/>
          </a:xfrm>
          <a:prstGeom prst="rect">
            <a:avLst/>
          </a:prstGeom>
        </p:spPr>
      </p:pic>
      <p:pic>
        <p:nvPicPr>
          <p:cNvPr id="20" name="bg object 20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7514806" y="10665752"/>
            <a:ext cx="2378350" cy="338073"/>
          </a:xfrm>
          <a:prstGeom prst="rect">
            <a:avLst/>
          </a:prstGeom>
        </p:spPr>
      </p:pic>
      <p:pic>
        <p:nvPicPr>
          <p:cNvPr id="21" name="bg object 21"/>
          <p:cNvPicPr/>
          <p:nvPr/>
        </p:nvPicPr>
        <p:blipFill>
          <a:blip r:embed="rId11" cstate="print"/>
          <a:stretch>
            <a:fillRect/>
          </a:stretch>
        </p:blipFill>
        <p:spPr>
          <a:xfrm>
            <a:off x="10319645" y="10487960"/>
            <a:ext cx="2169762" cy="639182"/>
          </a:xfrm>
          <a:prstGeom prst="rect">
            <a:avLst/>
          </a:prstGeom>
        </p:spPr>
      </p:pic>
      <p:sp>
        <p:nvSpPr>
          <p:cNvPr id="22" name="bg object 22"/>
          <p:cNvSpPr/>
          <p:nvPr/>
        </p:nvSpPr>
        <p:spPr>
          <a:xfrm>
            <a:off x="760666" y="3564634"/>
            <a:ext cx="1981835" cy="490855"/>
          </a:xfrm>
          <a:custGeom>
            <a:avLst/>
            <a:gdLst/>
            <a:ahLst/>
            <a:cxnLst/>
            <a:rect l="l" t="t" r="r" b="b"/>
            <a:pathLst>
              <a:path w="1981835" h="490854">
                <a:moveTo>
                  <a:pt x="1692821" y="0"/>
                </a:moveTo>
                <a:lnTo>
                  <a:pt x="288404" y="0"/>
                </a:lnTo>
                <a:lnTo>
                  <a:pt x="236629" y="3960"/>
                </a:lnTo>
                <a:lnTo>
                  <a:pt x="187872" y="15375"/>
                </a:lnTo>
                <a:lnTo>
                  <a:pt x="142953" y="33547"/>
                </a:lnTo>
                <a:lnTo>
                  <a:pt x="102692" y="57778"/>
                </a:lnTo>
                <a:lnTo>
                  <a:pt x="67912" y="87368"/>
                </a:lnTo>
                <a:lnTo>
                  <a:pt x="39431" y="121620"/>
                </a:lnTo>
                <a:lnTo>
                  <a:pt x="18072" y="159836"/>
                </a:lnTo>
                <a:lnTo>
                  <a:pt x="4654" y="201316"/>
                </a:lnTo>
                <a:lnTo>
                  <a:pt x="0" y="245363"/>
                </a:lnTo>
                <a:lnTo>
                  <a:pt x="4654" y="289407"/>
                </a:lnTo>
                <a:lnTo>
                  <a:pt x="18072" y="330884"/>
                </a:lnTo>
                <a:lnTo>
                  <a:pt x="39431" y="369098"/>
                </a:lnTo>
                <a:lnTo>
                  <a:pt x="67912" y="403348"/>
                </a:lnTo>
                <a:lnTo>
                  <a:pt x="102692" y="432938"/>
                </a:lnTo>
                <a:lnTo>
                  <a:pt x="142953" y="457168"/>
                </a:lnTo>
                <a:lnTo>
                  <a:pt x="187872" y="475339"/>
                </a:lnTo>
                <a:lnTo>
                  <a:pt x="236629" y="486755"/>
                </a:lnTo>
                <a:lnTo>
                  <a:pt x="288404" y="490715"/>
                </a:lnTo>
                <a:lnTo>
                  <a:pt x="1692821" y="490715"/>
                </a:lnTo>
                <a:lnTo>
                  <a:pt x="1744595" y="486755"/>
                </a:lnTo>
                <a:lnTo>
                  <a:pt x="1758057" y="483603"/>
                </a:lnTo>
                <a:lnTo>
                  <a:pt x="288404" y="483603"/>
                </a:lnTo>
                <a:lnTo>
                  <a:pt x="238130" y="479758"/>
                </a:lnTo>
                <a:lnTo>
                  <a:pt x="190786" y="468674"/>
                </a:lnTo>
                <a:lnTo>
                  <a:pt x="147168" y="451030"/>
                </a:lnTo>
                <a:lnTo>
                  <a:pt x="108074" y="427504"/>
                </a:lnTo>
                <a:lnTo>
                  <a:pt x="74301" y="398773"/>
                </a:lnTo>
                <a:lnTo>
                  <a:pt x="46646" y="365515"/>
                </a:lnTo>
                <a:lnTo>
                  <a:pt x="25905" y="328409"/>
                </a:lnTo>
                <a:lnTo>
                  <a:pt x="12876" y="288133"/>
                </a:lnTo>
                <a:lnTo>
                  <a:pt x="8356" y="245363"/>
                </a:lnTo>
                <a:lnTo>
                  <a:pt x="12876" y="202594"/>
                </a:lnTo>
                <a:lnTo>
                  <a:pt x="25905" y="162316"/>
                </a:lnTo>
                <a:lnTo>
                  <a:pt x="46646" y="125208"/>
                </a:lnTo>
                <a:lnTo>
                  <a:pt x="74301" y="91949"/>
                </a:lnTo>
                <a:lnTo>
                  <a:pt x="108074" y="63216"/>
                </a:lnTo>
                <a:lnTo>
                  <a:pt x="147168" y="39687"/>
                </a:lnTo>
                <a:lnTo>
                  <a:pt x="190786" y="22042"/>
                </a:lnTo>
                <a:lnTo>
                  <a:pt x="238130" y="10957"/>
                </a:lnTo>
                <a:lnTo>
                  <a:pt x="288404" y="7111"/>
                </a:lnTo>
                <a:lnTo>
                  <a:pt x="1758057" y="7111"/>
                </a:lnTo>
                <a:lnTo>
                  <a:pt x="1744595" y="3960"/>
                </a:lnTo>
                <a:lnTo>
                  <a:pt x="1692821" y="0"/>
                </a:lnTo>
                <a:close/>
              </a:path>
              <a:path w="1981835" h="490854">
                <a:moveTo>
                  <a:pt x="1758057" y="7111"/>
                </a:moveTo>
                <a:lnTo>
                  <a:pt x="1692821" y="7111"/>
                </a:lnTo>
                <a:lnTo>
                  <a:pt x="1743095" y="10957"/>
                </a:lnTo>
                <a:lnTo>
                  <a:pt x="1790439" y="22042"/>
                </a:lnTo>
                <a:lnTo>
                  <a:pt x="1834056" y="39687"/>
                </a:lnTo>
                <a:lnTo>
                  <a:pt x="1873150" y="63216"/>
                </a:lnTo>
                <a:lnTo>
                  <a:pt x="1906923" y="91949"/>
                </a:lnTo>
                <a:lnTo>
                  <a:pt x="1934579" y="125208"/>
                </a:lnTo>
                <a:lnTo>
                  <a:pt x="1955319" y="162316"/>
                </a:lnTo>
                <a:lnTo>
                  <a:pt x="1968348" y="202594"/>
                </a:lnTo>
                <a:lnTo>
                  <a:pt x="1972868" y="245363"/>
                </a:lnTo>
                <a:lnTo>
                  <a:pt x="1968348" y="288133"/>
                </a:lnTo>
                <a:lnTo>
                  <a:pt x="1955319" y="328409"/>
                </a:lnTo>
                <a:lnTo>
                  <a:pt x="1934579" y="365515"/>
                </a:lnTo>
                <a:lnTo>
                  <a:pt x="1906923" y="398773"/>
                </a:lnTo>
                <a:lnTo>
                  <a:pt x="1873150" y="427504"/>
                </a:lnTo>
                <a:lnTo>
                  <a:pt x="1834056" y="451030"/>
                </a:lnTo>
                <a:lnTo>
                  <a:pt x="1790439" y="468674"/>
                </a:lnTo>
                <a:lnTo>
                  <a:pt x="1743095" y="479758"/>
                </a:lnTo>
                <a:lnTo>
                  <a:pt x="1692821" y="483603"/>
                </a:lnTo>
                <a:lnTo>
                  <a:pt x="1758057" y="483603"/>
                </a:lnTo>
                <a:lnTo>
                  <a:pt x="1838272" y="457168"/>
                </a:lnTo>
                <a:lnTo>
                  <a:pt x="1878532" y="432938"/>
                </a:lnTo>
                <a:lnTo>
                  <a:pt x="1913313" y="403348"/>
                </a:lnTo>
                <a:lnTo>
                  <a:pt x="1941793" y="369098"/>
                </a:lnTo>
                <a:lnTo>
                  <a:pt x="1963153" y="330884"/>
                </a:lnTo>
                <a:lnTo>
                  <a:pt x="1976570" y="289407"/>
                </a:lnTo>
                <a:lnTo>
                  <a:pt x="1981225" y="245363"/>
                </a:lnTo>
                <a:lnTo>
                  <a:pt x="1976570" y="201316"/>
                </a:lnTo>
                <a:lnTo>
                  <a:pt x="1963153" y="159836"/>
                </a:lnTo>
                <a:lnTo>
                  <a:pt x="1941793" y="121620"/>
                </a:lnTo>
                <a:lnTo>
                  <a:pt x="1913313" y="87368"/>
                </a:lnTo>
                <a:lnTo>
                  <a:pt x="1878532" y="57778"/>
                </a:lnTo>
                <a:lnTo>
                  <a:pt x="1838272" y="33547"/>
                </a:lnTo>
                <a:lnTo>
                  <a:pt x="1793353" y="15375"/>
                </a:lnTo>
                <a:lnTo>
                  <a:pt x="1758057" y="7111"/>
                </a:lnTo>
                <a:close/>
              </a:path>
            </a:pathLst>
          </a:custGeom>
          <a:solidFill>
            <a:srgbClr val="27B4AE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3" name="bg object 23"/>
          <p:cNvPicPr/>
          <p:nvPr/>
        </p:nvPicPr>
        <p:blipFill>
          <a:blip r:embed="rId12" cstate="print"/>
          <a:stretch>
            <a:fillRect/>
          </a:stretch>
        </p:blipFill>
        <p:spPr>
          <a:xfrm>
            <a:off x="672992" y="3785000"/>
            <a:ext cx="164287" cy="159816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252251" y="348847"/>
            <a:ext cx="4589780" cy="6159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850" b="0" i="0">
                <a:solidFill>
                  <a:srgbClr val="575756"/>
                </a:solidFill>
                <a:latin typeface="Arial Black"/>
                <a:cs typeface="Arial Black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763905" y="2647886"/>
            <a:ext cx="13750290" cy="759828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5194554" y="10706672"/>
            <a:ext cx="4888992" cy="57562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763905" y="10706672"/>
            <a:ext cx="3513963" cy="57562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6/6/2024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1000232" y="10706672"/>
            <a:ext cx="3513963" cy="57562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microsoft.com/office/2007/relationships/hdphoto" Target="../media/hdphoto1.wdp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8" Type="http://schemas.microsoft.com/office/2007/relationships/hdphoto" Target="../media/hdphoto1.wdp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40" name="Picture 8" descr="Personas que debaten algo">
            <a:extLst>
              <a:ext uri="{FF2B5EF4-FFF2-40B4-BE49-F238E27FC236}">
                <a16:creationId xmlns:a16="http://schemas.microsoft.com/office/drawing/2014/main" id="{B017ECF0-E469-5FCF-F854-6D20A6B3E91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438" r="6853"/>
          <a:stretch/>
        </p:blipFill>
        <p:spPr bwMode="auto">
          <a:xfrm>
            <a:off x="0" y="0"/>
            <a:ext cx="15106650" cy="103264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36" name="objeto 3" descr="Rectángulo azul">
            <a:extLst>
              <a:ext uri="{FF2B5EF4-FFF2-40B4-BE49-F238E27FC236}">
                <a16:creationId xmlns:a16="http://schemas.microsoft.com/office/drawing/2014/main" id="{4BECF646-53D1-45AC-B3BD-A354F97BF990}"/>
              </a:ext>
            </a:extLst>
          </p:cNvPr>
          <p:cNvSpPr/>
          <p:nvPr/>
        </p:nvSpPr>
        <p:spPr>
          <a:xfrm>
            <a:off x="0" y="-315770"/>
            <a:ext cx="15382914" cy="10746353"/>
          </a:xfrm>
          <a:custGeom>
            <a:avLst/>
            <a:gdLst/>
            <a:ahLst/>
            <a:cxnLst/>
            <a:rect l="l" t="t" r="r" b="b"/>
            <a:pathLst>
              <a:path w="12189460" h="6858000">
                <a:moveTo>
                  <a:pt x="0" y="6858000"/>
                </a:moveTo>
                <a:lnTo>
                  <a:pt x="12188952" y="6858000"/>
                </a:lnTo>
                <a:lnTo>
                  <a:pt x="12188952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2">
              <a:alpha val="85000"/>
            </a:schemeClr>
          </a:solidFill>
        </p:spPr>
        <p:txBody>
          <a:bodyPr wrap="square" lIns="0" tIns="0" rIns="0" bIns="0" rtlCol="0"/>
          <a:lstStyle>
            <a:defPPr rtl="0">
              <a:defRPr lang="es-e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0"/>
            <a:endParaRPr lang="es-ES" dirty="0"/>
          </a:p>
        </p:txBody>
      </p:sp>
      <p:sp>
        <p:nvSpPr>
          <p:cNvPr id="57" name="Rectángulo 56">
            <a:extLst>
              <a:ext uri="{FF2B5EF4-FFF2-40B4-BE49-F238E27FC236}">
                <a16:creationId xmlns:a16="http://schemas.microsoft.com/office/drawing/2014/main" id="{64D735AF-6CD6-FB75-6F58-CE531A0FF264}"/>
              </a:ext>
            </a:extLst>
          </p:cNvPr>
          <p:cNvSpPr/>
          <p:nvPr/>
        </p:nvSpPr>
        <p:spPr>
          <a:xfrm>
            <a:off x="-12775" y="10326432"/>
            <a:ext cx="15303649" cy="122996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4" name="object 4"/>
          <p:cNvSpPr txBox="1"/>
          <p:nvPr/>
        </p:nvSpPr>
        <p:spPr>
          <a:xfrm>
            <a:off x="1297850" y="1256482"/>
            <a:ext cx="2836000" cy="33073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91770" marR="5080" indent="-179705" algn="ctr">
              <a:lnSpc>
                <a:spcPct val="129700"/>
              </a:lnSpc>
              <a:spcBef>
                <a:spcPts val="100"/>
              </a:spcBef>
            </a:pPr>
            <a:r>
              <a:rPr lang="es-MX" b="1" dirty="0" err="1">
                <a:solidFill>
                  <a:srgbClr val="FFC000"/>
                </a:solidFill>
                <a:latin typeface="Verdana"/>
                <a:cs typeface="Verdana"/>
              </a:rPr>
              <a:t>Emfoque</a:t>
            </a:r>
            <a:r>
              <a:rPr lang="es-MX" b="1" dirty="0">
                <a:solidFill>
                  <a:srgbClr val="FFC000"/>
                </a:solidFill>
                <a:latin typeface="Verdana"/>
                <a:cs typeface="Verdana"/>
              </a:rPr>
              <a:t> por Perfiles</a:t>
            </a:r>
            <a:endParaRPr b="1" dirty="0">
              <a:solidFill>
                <a:srgbClr val="FFC000"/>
              </a:solidFill>
              <a:latin typeface="Verdana"/>
              <a:cs typeface="Verdana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491730" y="1434612"/>
            <a:ext cx="531495" cy="589280"/>
          </a:xfrm>
          <a:custGeom>
            <a:avLst/>
            <a:gdLst/>
            <a:ahLst/>
            <a:cxnLst/>
            <a:rect l="l" t="t" r="r" b="b"/>
            <a:pathLst>
              <a:path w="531494" h="589280">
                <a:moveTo>
                  <a:pt x="0" y="589038"/>
                </a:moveTo>
                <a:lnTo>
                  <a:pt x="0" y="0"/>
                </a:lnTo>
                <a:lnTo>
                  <a:pt x="531495" y="0"/>
                </a:lnTo>
              </a:path>
            </a:pathLst>
          </a:custGeom>
          <a:ln w="11696">
            <a:solidFill>
              <a:srgbClr val="706F6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3127234" y="1434612"/>
            <a:ext cx="512445" cy="589280"/>
          </a:xfrm>
          <a:custGeom>
            <a:avLst/>
            <a:gdLst/>
            <a:ahLst/>
            <a:cxnLst/>
            <a:rect l="l" t="t" r="r" b="b"/>
            <a:pathLst>
              <a:path w="512445" h="589280">
                <a:moveTo>
                  <a:pt x="512343" y="589038"/>
                </a:moveTo>
                <a:lnTo>
                  <a:pt x="512343" y="0"/>
                </a:lnTo>
                <a:lnTo>
                  <a:pt x="0" y="0"/>
                </a:lnTo>
              </a:path>
            </a:pathLst>
          </a:custGeom>
          <a:ln w="11696">
            <a:solidFill>
              <a:srgbClr val="706F6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8" name="object 8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3301312" y="8863004"/>
            <a:ext cx="164287" cy="159816"/>
          </a:xfrm>
          <a:prstGeom prst="rect">
            <a:avLst/>
          </a:prstGeom>
        </p:spPr>
      </p:pic>
      <p:sp>
        <p:nvSpPr>
          <p:cNvPr id="37" name="object 37"/>
          <p:cNvSpPr txBox="1"/>
          <p:nvPr/>
        </p:nvSpPr>
        <p:spPr>
          <a:xfrm>
            <a:off x="8095107" y="1081966"/>
            <a:ext cx="4058835" cy="262251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25"/>
              </a:spcBef>
            </a:pPr>
            <a:r>
              <a:rPr lang="es-MX" sz="1600" spc="45" dirty="0">
                <a:solidFill>
                  <a:srgbClr val="FFC000"/>
                </a:solidFill>
                <a:latin typeface="Verdana"/>
                <a:cs typeface="Verdana"/>
              </a:rPr>
              <a:t>Taller de Adopción y Entendimiento</a:t>
            </a:r>
            <a:endParaRPr sz="1600" dirty="0">
              <a:solidFill>
                <a:srgbClr val="FFC000"/>
              </a:solidFill>
              <a:latin typeface="Verdana"/>
              <a:cs typeface="Verdana"/>
            </a:endParaRPr>
          </a:p>
        </p:txBody>
      </p:sp>
      <p:grpSp>
        <p:nvGrpSpPr>
          <p:cNvPr id="49" name="object 49"/>
          <p:cNvGrpSpPr/>
          <p:nvPr/>
        </p:nvGrpSpPr>
        <p:grpSpPr>
          <a:xfrm>
            <a:off x="6435852" y="1452343"/>
            <a:ext cx="7553325" cy="8239759"/>
            <a:chOff x="6435852" y="1452343"/>
            <a:chExt cx="7553325" cy="8239759"/>
          </a:xfrm>
        </p:grpSpPr>
        <p:pic>
          <p:nvPicPr>
            <p:cNvPr id="50" name="object 50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7039344" y="9531849"/>
              <a:ext cx="164287" cy="159816"/>
            </a:xfrm>
            <a:prstGeom prst="rect">
              <a:avLst/>
            </a:prstGeom>
          </p:spPr>
        </p:pic>
        <p:sp>
          <p:nvSpPr>
            <p:cNvPr id="51" name="object 51"/>
            <p:cNvSpPr/>
            <p:nvPr/>
          </p:nvSpPr>
          <p:spPr>
            <a:xfrm>
              <a:off x="6435839" y="7502474"/>
              <a:ext cx="685800" cy="2122170"/>
            </a:xfrm>
            <a:custGeom>
              <a:avLst/>
              <a:gdLst/>
              <a:ahLst/>
              <a:cxnLst/>
              <a:rect l="l" t="t" r="r" b="b"/>
              <a:pathLst>
                <a:path w="685800" h="2122170">
                  <a:moveTo>
                    <a:pt x="322237" y="0"/>
                  </a:moveTo>
                  <a:lnTo>
                    <a:pt x="0" y="0"/>
                  </a:lnTo>
                  <a:lnTo>
                    <a:pt x="0" y="3390"/>
                  </a:lnTo>
                  <a:lnTo>
                    <a:pt x="322237" y="3390"/>
                  </a:lnTo>
                  <a:lnTo>
                    <a:pt x="322237" y="0"/>
                  </a:lnTo>
                  <a:close/>
                </a:path>
                <a:path w="685800" h="2122170">
                  <a:moveTo>
                    <a:pt x="685647" y="2118893"/>
                  </a:moveTo>
                  <a:lnTo>
                    <a:pt x="118910" y="2118893"/>
                  </a:lnTo>
                  <a:lnTo>
                    <a:pt x="118910" y="2121801"/>
                  </a:lnTo>
                  <a:lnTo>
                    <a:pt x="685647" y="2121801"/>
                  </a:lnTo>
                  <a:lnTo>
                    <a:pt x="685647" y="2118893"/>
                  </a:lnTo>
                  <a:close/>
                </a:path>
              </a:pathLst>
            </a:custGeom>
            <a:solidFill>
              <a:srgbClr val="27B4A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" name="object 52"/>
            <p:cNvSpPr/>
            <p:nvPr/>
          </p:nvSpPr>
          <p:spPr>
            <a:xfrm>
              <a:off x="11103685" y="1458781"/>
              <a:ext cx="2879090" cy="640080"/>
            </a:xfrm>
            <a:custGeom>
              <a:avLst/>
              <a:gdLst/>
              <a:ahLst/>
              <a:cxnLst/>
              <a:rect l="l" t="t" r="r" b="b"/>
              <a:pathLst>
                <a:path w="2879090" h="640080">
                  <a:moveTo>
                    <a:pt x="2878988" y="639635"/>
                  </a:moveTo>
                  <a:lnTo>
                    <a:pt x="2878988" y="0"/>
                  </a:lnTo>
                  <a:lnTo>
                    <a:pt x="0" y="0"/>
                  </a:lnTo>
                </a:path>
              </a:pathLst>
            </a:custGeom>
            <a:ln w="12877">
              <a:solidFill>
                <a:srgbClr val="706F6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56" name="Imagen 55">
            <a:extLst>
              <a:ext uri="{FF2B5EF4-FFF2-40B4-BE49-F238E27FC236}">
                <a16:creationId xmlns:a16="http://schemas.microsoft.com/office/drawing/2014/main" id="{5B3C7379-4CBD-967F-1259-1B101953141B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56954" y="10512342"/>
            <a:ext cx="5809992" cy="707197"/>
          </a:xfrm>
          <a:prstGeom prst="rect">
            <a:avLst/>
          </a:prstGeom>
        </p:spPr>
      </p:pic>
      <p:sp>
        <p:nvSpPr>
          <p:cNvPr id="58" name="CuadroTexto 57">
            <a:extLst>
              <a:ext uri="{FF2B5EF4-FFF2-40B4-BE49-F238E27FC236}">
                <a16:creationId xmlns:a16="http://schemas.microsoft.com/office/drawing/2014/main" id="{A2D0F96F-EF1A-0705-AE9F-E79BFA9ACDD7}"/>
              </a:ext>
            </a:extLst>
          </p:cNvPr>
          <p:cNvSpPr txBox="1"/>
          <p:nvPr/>
        </p:nvSpPr>
        <p:spPr>
          <a:xfrm>
            <a:off x="458708" y="97987"/>
            <a:ext cx="62531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3600" dirty="0">
                <a:solidFill>
                  <a:schemeClr val="bg1"/>
                </a:solidFill>
                <a:latin typeface="Franklin Gothic Heavy" panose="020B0903020102020204" pitchFamily="34" charset="0"/>
              </a:rPr>
              <a:t>Track de Adopción Copilot</a:t>
            </a:r>
          </a:p>
        </p:txBody>
      </p:sp>
      <p:pic>
        <p:nvPicPr>
          <p:cNvPr id="1030" name="Picture 6" descr="Copilot icon PNG and SVG Vector Free Download">
            <a:extLst>
              <a:ext uri="{FF2B5EF4-FFF2-40B4-BE49-F238E27FC236}">
                <a16:creationId xmlns:a16="http://schemas.microsoft.com/office/drawing/2014/main" id="{C14D0CD5-6756-1EDD-C25E-4CBE2DBB3AC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9778" b="89778" l="7556" r="92444">
                        <a14:foregroundMark x1="9333" y1="57778" x2="7556" y2="52889"/>
                        <a14:foregroundMark x1="92444" y1="41778" x2="92444" y2="52889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1640" y="9760924"/>
            <a:ext cx="1164616" cy="11646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3" name="object 5">
            <a:extLst>
              <a:ext uri="{FF2B5EF4-FFF2-40B4-BE49-F238E27FC236}">
                <a16:creationId xmlns:a16="http://schemas.microsoft.com/office/drawing/2014/main" id="{90D0D4DA-DD14-5E2D-C032-10BB81A3444E}"/>
              </a:ext>
            </a:extLst>
          </p:cNvPr>
          <p:cNvSpPr/>
          <p:nvPr/>
        </p:nvSpPr>
        <p:spPr>
          <a:xfrm>
            <a:off x="5738213" y="1399015"/>
            <a:ext cx="531495" cy="589280"/>
          </a:xfrm>
          <a:custGeom>
            <a:avLst/>
            <a:gdLst/>
            <a:ahLst/>
            <a:cxnLst/>
            <a:rect l="l" t="t" r="r" b="b"/>
            <a:pathLst>
              <a:path w="531494" h="589280">
                <a:moveTo>
                  <a:pt x="0" y="589038"/>
                </a:moveTo>
                <a:lnTo>
                  <a:pt x="0" y="0"/>
                </a:lnTo>
                <a:lnTo>
                  <a:pt x="531495" y="0"/>
                </a:lnTo>
              </a:path>
            </a:pathLst>
          </a:custGeom>
          <a:ln w="11696">
            <a:solidFill>
              <a:srgbClr val="706F6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25" name="CuadroTexto 1024">
            <a:extLst>
              <a:ext uri="{FF2B5EF4-FFF2-40B4-BE49-F238E27FC236}">
                <a16:creationId xmlns:a16="http://schemas.microsoft.com/office/drawing/2014/main" id="{D9C5200C-EF86-B87C-14F1-1A14DFCDBA63}"/>
              </a:ext>
            </a:extLst>
          </p:cNvPr>
          <p:cNvSpPr txBox="1"/>
          <p:nvPr/>
        </p:nvSpPr>
        <p:spPr>
          <a:xfrm>
            <a:off x="6080159" y="2728627"/>
            <a:ext cx="8766571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Courier New" panose="02070309020205020404" pitchFamily="49" charset="0"/>
              <a:buChar char="o"/>
            </a:pPr>
            <a:r>
              <a:rPr lang="es-MX" sz="2000" dirty="0">
                <a:solidFill>
                  <a:schemeClr val="bg1"/>
                </a:solidFill>
              </a:rPr>
              <a:t>Navegando el Éxito con Copilot: Licencias y Adopción Estratégica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es-MX" sz="2000" dirty="0">
                <a:solidFill>
                  <a:schemeClr val="bg1"/>
                </a:solidFill>
              </a:rPr>
              <a:t>Copilot 365 para Administradores; Optimizando ms Licenciamiento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es-MX" sz="2000" dirty="0">
                <a:solidFill>
                  <a:schemeClr val="bg1"/>
                </a:solidFill>
              </a:rPr>
              <a:t>Retando tus conocimientos; "Hackathon Microsoft AI Challenge 2024"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endParaRPr lang="es-MX" dirty="0"/>
          </a:p>
        </p:txBody>
      </p:sp>
      <p:sp>
        <p:nvSpPr>
          <p:cNvPr id="1031" name="CuadroTexto 1030">
            <a:extLst>
              <a:ext uri="{FF2B5EF4-FFF2-40B4-BE49-F238E27FC236}">
                <a16:creationId xmlns:a16="http://schemas.microsoft.com/office/drawing/2014/main" id="{3A085A21-D987-DD19-4F33-BC0E93A7A09D}"/>
              </a:ext>
            </a:extLst>
          </p:cNvPr>
          <p:cNvSpPr txBox="1"/>
          <p:nvPr/>
        </p:nvSpPr>
        <p:spPr>
          <a:xfrm>
            <a:off x="6138003" y="4894306"/>
            <a:ext cx="876657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Courier New" panose="02070309020205020404" pitchFamily="49" charset="0"/>
              <a:buChar char="o"/>
            </a:pPr>
            <a:r>
              <a:rPr lang="es-MX" dirty="0">
                <a:solidFill>
                  <a:schemeClr val="bg1"/>
                </a:solidFill>
              </a:rPr>
              <a:t>Dominando los </a:t>
            </a:r>
            <a:r>
              <a:rPr lang="es-MX" dirty="0" err="1">
                <a:solidFill>
                  <a:schemeClr val="bg1"/>
                </a:solidFill>
              </a:rPr>
              <a:t>Prompts</a:t>
            </a:r>
            <a:r>
              <a:rPr lang="es-MX" dirty="0">
                <a:solidFill>
                  <a:schemeClr val="bg1"/>
                </a:solidFill>
              </a:rPr>
              <a:t> de Copilot: El Arte de la Precisión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es-MX" dirty="0">
                <a:solidFill>
                  <a:schemeClr val="bg1"/>
                </a:solidFill>
              </a:rPr>
              <a:t>Reuniones Revolucionadas: Copilot y Teams en Acción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es-MX" dirty="0">
                <a:solidFill>
                  <a:schemeClr val="bg1"/>
                </a:solidFill>
              </a:rPr>
              <a:t>Presentaciones Efectivas con Copilot y Power Point 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es-MX" dirty="0">
                <a:solidFill>
                  <a:schemeClr val="bg1"/>
                </a:solidFill>
              </a:rPr>
              <a:t>Diseñando </a:t>
            </a:r>
            <a:r>
              <a:rPr lang="es-MX" dirty="0" err="1">
                <a:solidFill>
                  <a:schemeClr val="bg1"/>
                </a:solidFill>
              </a:rPr>
              <a:t>ChatBox</a:t>
            </a:r>
            <a:r>
              <a:rPr lang="es-MX" dirty="0">
                <a:solidFill>
                  <a:schemeClr val="bg1"/>
                </a:solidFill>
              </a:rPr>
              <a:t> con Copilot Studio </a:t>
            </a:r>
          </a:p>
        </p:txBody>
      </p:sp>
      <p:sp>
        <p:nvSpPr>
          <p:cNvPr id="1032" name="CuadroTexto 1031">
            <a:extLst>
              <a:ext uri="{FF2B5EF4-FFF2-40B4-BE49-F238E27FC236}">
                <a16:creationId xmlns:a16="http://schemas.microsoft.com/office/drawing/2014/main" id="{EAA96347-6C9E-534C-CE61-36188E73AA7C}"/>
              </a:ext>
            </a:extLst>
          </p:cNvPr>
          <p:cNvSpPr txBox="1"/>
          <p:nvPr/>
        </p:nvSpPr>
        <p:spPr>
          <a:xfrm>
            <a:off x="6135272" y="7482207"/>
            <a:ext cx="8766571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Courier New" panose="02070309020205020404" pitchFamily="49" charset="0"/>
              <a:buChar char="o"/>
            </a:pPr>
            <a:r>
              <a:rPr lang="es-MX" dirty="0">
                <a:solidFill>
                  <a:schemeClr val="bg1"/>
                </a:solidFill>
              </a:rPr>
              <a:t>Analisis de Datos: Copilot para Finanzas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es-MX" dirty="0">
                <a:solidFill>
                  <a:schemeClr val="bg1"/>
                </a:solidFill>
              </a:rPr>
              <a:t>Copilot 365 para Marketing: Como potenciar la creatividad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es-MX" dirty="0">
                <a:solidFill>
                  <a:schemeClr val="bg1"/>
                </a:solidFill>
              </a:rPr>
              <a:t>Copilot 365 para Ventas: Como potenciar la productividad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es-MX" dirty="0">
                <a:solidFill>
                  <a:schemeClr val="bg1"/>
                </a:solidFill>
              </a:rPr>
              <a:t>Copilot 365 : Caso de Uso para RH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es-MX" dirty="0">
                <a:solidFill>
                  <a:schemeClr val="bg1"/>
                </a:solidFill>
              </a:rPr>
              <a:t>Automatizando Procesos: Creando un Inventario con Copilot y Power Platform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endParaRPr lang="es-MX" dirty="0"/>
          </a:p>
        </p:txBody>
      </p:sp>
      <p:sp>
        <p:nvSpPr>
          <p:cNvPr id="1033" name="object 35">
            <a:extLst>
              <a:ext uri="{FF2B5EF4-FFF2-40B4-BE49-F238E27FC236}">
                <a16:creationId xmlns:a16="http://schemas.microsoft.com/office/drawing/2014/main" id="{6BC0BDB5-E32D-4025-5B6B-C0C918623838}"/>
              </a:ext>
            </a:extLst>
          </p:cNvPr>
          <p:cNvSpPr txBox="1"/>
          <p:nvPr/>
        </p:nvSpPr>
        <p:spPr>
          <a:xfrm>
            <a:off x="1023225" y="2498482"/>
            <a:ext cx="3675596" cy="1000274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lang="es-MX" sz="3200" dirty="0">
                <a:solidFill>
                  <a:schemeClr val="bg1">
                    <a:lumMod val="85000"/>
                  </a:schemeClr>
                </a:solidFill>
                <a:latin typeface="Arial Black"/>
                <a:cs typeface="Arial Black"/>
              </a:rPr>
              <a:t>Copilot para Administradores</a:t>
            </a:r>
            <a:endParaRPr sz="3200" dirty="0">
              <a:solidFill>
                <a:schemeClr val="bg1">
                  <a:lumMod val="85000"/>
                </a:schemeClr>
              </a:solidFill>
              <a:latin typeface="Arial Black"/>
              <a:cs typeface="Arial Black"/>
            </a:endParaRPr>
          </a:p>
        </p:txBody>
      </p:sp>
      <p:sp>
        <p:nvSpPr>
          <p:cNvPr id="1034" name="object 35">
            <a:extLst>
              <a:ext uri="{FF2B5EF4-FFF2-40B4-BE49-F238E27FC236}">
                <a16:creationId xmlns:a16="http://schemas.microsoft.com/office/drawing/2014/main" id="{C1FD38F1-B419-4D82-B712-0C1D1DD8ED2D}"/>
              </a:ext>
            </a:extLst>
          </p:cNvPr>
          <p:cNvSpPr txBox="1"/>
          <p:nvPr/>
        </p:nvSpPr>
        <p:spPr>
          <a:xfrm>
            <a:off x="979593" y="4854924"/>
            <a:ext cx="4643437" cy="1000274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lang="es-MX" sz="3200" dirty="0">
                <a:solidFill>
                  <a:schemeClr val="bg1">
                    <a:lumMod val="85000"/>
                  </a:schemeClr>
                </a:solidFill>
                <a:latin typeface="Arial Black"/>
                <a:cs typeface="Arial Black"/>
              </a:rPr>
              <a:t>Copilot para equipos colaborativos</a:t>
            </a:r>
            <a:endParaRPr sz="3200" dirty="0">
              <a:solidFill>
                <a:schemeClr val="bg1">
                  <a:lumMod val="85000"/>
                </a:schemeClr>
              </a:solidFill>
              <a:latin typeface="Arial Black"/>
              <a:cs typeface="Arial Black"/>
            </a:endParaRPr>
          </a:p>
        </p:txBody>
      </p:sp>
      <p:sp>
        <p:nvSpPr>
          <p:cNvPr id="1035" name="object 35">
            <a:extLst>
              <a:ext uri="{FF2B5EF4-FFF2-40B4-BE49-F238E27FC236}">
                <a16:creationId xmlns:a16="http://schemas.microsoft.com/office/drawing/2014/main" id="{8E86B875-CF98-63A2-4E47-1150C3AEB84D}"/>
              </a:ext>
            </a:extLst>
          </p:cNvPr>
          <p:cNvSpPr txBox="1"/>
          <p:nvPr/>
        </p:nvSpPr>
        <p:spPr>
          <a:xfrm>
            <a:off x="1083948" y="7522420"/>
            <a:ext cx="3675596" cy="1000274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lang="es-MX" sz="3200" dirty="0">
                <a:solidFill>
                  <a:schemeClr val="bg1">
                    <a:lumMod val="85000"/>
                  </a:schemeClr>
                </a:solidFill>
                <a:latin typeface="Arial Black"/>
                <a:cs typeface="Arial Black"/>
              </a:rPr>
              <a:t>Copilot para la Industria</a:t>
            </a:r>
            <a:endParaRPr sz="3200" dirty="0">
              <a:solidFill>
                <a:schemeClr val="bg1">
                  <a:lumMod val="85000"/>
                </a:schemeClr>
              </a:solidFill>
              <a:latin typeface="Arial Black"/>
              <a:cs typeface="Arial Black"/>
            </a:endParaRPr>
          </a:p>
        </p:txBody>
      </p:sp>
      <p:sp>
        <p:nvSpPr>
          <p:cNvPr id="1038" name="Abrir llave 1037">
            <a:extLst>
              <a:ext uri="{FF2B5EF4-FFF2-40B4-BE49-F238E27FC236}">
                <a16:creationId xmlns:a16="http://schemas.microsoft.com/office/drawing/2014/main" id="{A8B55BF2-E578-D573-E5E8-BFA6A5512C74}"/>
              </a:ext>
            </a:extLst>
          </p:cNvPr>
          <p:cNvSpPr/>
          <p:nvPr/>
        </p:nvSpPr>
        <p:spPr>
          <a:xfrm rot="5400000">
            <a:off x="2523668" y="-470012"/>
            <a:ext cx="573922" cy="4826687"/>
          </a:xfrm>
          <a:prstGeom prst="leftBrac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039" name="Abrir llave 1038">
            <a:extLst>
              <a:ext uri="{FF2B5EF4-FFF2-40B4-BE49-F238E27FC236}">
                <a16:creationId xmlns:a16="http://schemas.microsoft.com/office/drawing/2014/main" id="{B770A5FE-FD9F-F82A-7565-85D72A5A4022}"/>
              </a:ext>
            </a:extLst>
          </p:cNvPr>
          <p:cNvSpPr/>
          <p:nvPr/>
        </p:nvSpPr>
        <p:spPr>
          <a:xfrm rot="5400000">
            <a:off x="10024245" y="-2287213"/>
            <a:ext cx="646330" cy="8299282"/>
          </a:xfrm>
          <a:prstGeom prst="leftBrac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8" name="Picture 8" descr="Personas que debaten algo">
            <a:extLst>
              <a:ext uri="{FF2B5EF4-FFF2-40B4-BE49-F238E27FC236}">
                <a16:creationId xmlns:a16="http://schemas.microsoft.com/office/drawing/2014/main" id="{F51DF2EC-7098-207F-8FD0-9838CC14371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438" r="6853"/>
          <a:stretch/>
        </p:blipFill>
        <p:spPr bwMode="auto">
          <a:xfrm>
            <a:off x="0" y="0"/>
            <a:ext cx="15106650" cy="103264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5" name="objeto 3" descr="Rectángulo azul">
            <a:extLst>
              <a:ext uri="{FF2B5EF4-FFF2-40B4-BE49-F238E27FC236}">
                <a16:creationId xmlns:a16="http://schemas.microsoft.com/office/drawing/2014/main" id="{EEC2B91A-D387-6FB8-6447-D8C379872F4A}"/>
              </a:ext>
            </a:extLst>
          </p:cNvPr>
          <p:cNvSpPr/>
          <p:nvPr/>
        </p:nvSpPr>
        <p:spPr>
          <a:xfrm>
            <a:off x="-136920" y="-387246"/>
            <a:ext cx="15427793" cy="10746353"/>
          </a:xfrm>
          <a:custGeom>
            <a:avLst/>
            <a:gdLst/>
            <a:ahLst/>
            <a:cxnLst/>
            <a:rect l="l" t="t" r="r" b="b"/>
            <a:pathLst>
              <a:path w="12189460" h="6858000">
                <a:moveTo>
                  <a:pt x="0" y="6858000"/>
                </a:moveTo>
                <a:lnTo>
                  <a:pt x="12188952" y="6858000"/>
                </a:lnTo>
                <a:lnTo>
                  <a:pt x="12188952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2">
              <a:alpha val="85000"/>
            </a:schemeClr>
          </a:solidFill>
        </p:spPr>
        <p:txBody>
          <a:bodyPr wrap="square" lIns="0" tIns="0" rIns="0" bIns="0" rtlCol="0"/>
          <a:lstStyle>
            <a:defPPr rtl="0">
              <a:defRPr lang="es-e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0"/>
            <a:endParaRPr lang="es-ES" dirty="0"/>
          </a:p>
        </p:txBody>
      </p:sp>
      <p:sp>
        <p:nvSpPr>
          <p:cNvPr id="4" name="object 4"/>
          <p:cNvSpPr txBox="1"/>
          <p:nvPr/>
        </p:nvSpPr>
        <p:spPr>
          <a:xfrm>
            <a:off x="1951989" y="1056514"/>
            <a:ext cx="2289674" cy="33073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91770" marR="5080" indent="-179705">
              <a:lnSpc>
                <a:spcPct val="129700"/>
              </a:lnSpc>
              <a:spcBef>
                <a:spcPts val="100"/>
              </a:spcBef>
            </a:pPr>
            <a:r>
              <a:rPr lang="es-MX" dirty="0">
                <a:solidFill>
                  <a:srgbClr val="FFC000"/>
                </a:solidFill>
                <a:latin typeface="Verdana"/>
                <a:cs typeface="Verdana"/>
              </a:rPr>
              <a:t>Especialidad</a:t>
            </a:r>
            <a:endParaRPr dirty="0">
              <a:solidFill>
                <a:srgbClr val="FFC000"/>
              </a:solidFill>
              <a:latin typeface="Verdana"/>
              <a:cs typeface="Verdana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491730" y="1434612"/>
            <a:ext cx="531495" cy="589280"/>
          </a:xfrm>
          <a:custGeom>
            <a:avLst/>
            <a:gdLst/>
            <a:ahLst/>
            <a:cxnLst/>
            <a:rect l="l" t="t" r="r" b="b"/>
            <a:pathLst>
              <a:path w="531494" h="589280">
                <a:moveTo>
                  <a:pt x="0" y="589038"/>
                </a:moveTo>
                <a:lnTo>
                  <a:pt x="0" y="0"/>
                </a:lnTo>
                <a:lnTo>
                  <a:pt x="531495" y="0"/>
                </a:lnTo>
              </a:path>
            </a:pathLst>
          </a:custGeom>
          <a:ln w="11696">
            <a:solidFill>
              <a:srgbClr val="706F6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3127234" y="1434612"/>
            <a:ext cx="1289365" cy="589280"/>
          </a:xfrm>
          <a:custGeom>
            <a:avLst/>
            <a:gdLst/>
            <a:ahLst/>
            <a:cxnLst/>
            <a:rect l="l" t="t" r="r" b="b"/>
            <a:pathLst>
              <a:path w="512445" h="589280">
                <a:moveTo>
                  <a:pt x="512343" y="589038"/>
                </a:moveTo>
                <a:lnTo>
                  <a:pt x="512343" y="0"/>
                </a:lnTo>
                <a:lnTo>
                  <a:pt x="0" y="0"/>
                </a:lnTo>
              </a:path>
            </a:pathLst>
          </a:custGeom>
          <a:ln w="11696">
            <a:solidFill>
              <a:srgbClr val="706F6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8" name="object 8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643265" y="7332628"/>
            <a:ext cx="164287" cy="159816"/>
          </a:xfrm>
          <a:prstGeom prst="rect">
            <a:avLst/>
          </a:prstGeom>
        </p:spPr>
      </p:pic>
      <p:sp>
        <p:nvSpPr>
          <p:cNvPr id="13" name="object 13"/>
          <p:cNvSpPr txBox="1"/>
          <p:nvPr/>
        </p:nvSpPr>
        <p:spPr>
          <a:xfrm>
            <a:off x="5528443" y="2031502"/>
            <a:ext cx="356596" cy="260968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1600" spc="-25" dirty="0">
                <a:solidFill>
                  <a:schemeClr val="bg1">
                    <a:lumMod val="95000"/>
                  </a:schemeClr>
                </a:solidFill>
                <a:latin typeface="Arial Black"/>
                <a:cs typeface="Arial Black"/>
              </a:rPr>
              <a:t>AI</a:t>
            </a:r>
            <a:endParaRPr sz="1400" dirty="0">
              <a:solidFill>
                <a:schemeClr val="bg1">
                  <a:lumMod val="95000"/>
                </a:schemeClr>
              </a:solidFill>
              <a:latin typeface="Arial Black"/>
              <a:cs typeface="Arial Black"/>
            </a:endParaRPr>
          </a:p>
        </p:txBody>
      </p:sp>
      <p:grpSp>
        <p:nvGrpSpPr>
          <p:cNvPr id="14" name="object 14"/>
          <p:cNvGrpSpPr/>
          <p:nvPr/>
        </p:nvGrpSpPr>
        <p:grpSpPr>
          <a:xfrm>
            <a:off x="4985105" y="3057481"/>
            <a:ext cx="2319020" cy="544195"/>
            <a:chOff x="7139792" y="3019929"/>
            <a:chExt cx="2319020" cy="544195"/>
          </a:xfrm>
        </p:grpSpPr>
        <p:sp>
          <p:nvSpPr>
            <p:cNvPr id="15" name="object 15"/>
            <p:cNvSpPr/>
            <p:nvPr/>
          </p:nvSpPr>
          <p:spPr>
            <a:xfrm>
              <a:off x="7221928" y="3019929"/>
              <a:ext cx="2236470" cy="544195"/>
            </a:xfrm>
            <a:custGeom>
              <a:avLst/>
              <a:gdLst/>
              <a:ahLst/>
              <a:cxnLst/>
              <a:rect l="l" t="t" r="r" b="b"/>
              <a:pathLst>
                <a:path w="2236470" h="544195">
                  <a:moveTo>
                    <a:pt x="1910740" y="0"/>
                  </a:moveTo>
                  <a:lnTo>
                    <a:pt x="325539" y="0"/>
                  </a:lnTo>
                  <a:lnTo>
                    <a:pt x="272805" y="3565"/>
                  </a:lnTo>
                  <a:lnTo>
                    <a:pt x="222754" y="13884"/>
                  </a:lnTo>
                  <a:lnTo>
                    <a:pt x="176062" y="30393"/>
                  </a:lnTo>
                  <a:lnTo>
                    <a:pt x="133404" y="52528"/>
                  </a:lnTo>
                  <a:lnTo>
                    <a:pt x="95456" y="79724"/>
                  </a:lnTo>
                  <a:lnTo>
                    <a:pt x="62893" y="111417"/>
                  </a:lnTo>
                  <a:lnTo>
                    <a:pt x="36390" y="147044"/>
                  </a:lnTo>
                  <a:lnTo>
                    <a:pt x="16623" y="186040"/>
                  </a:lnTo>
                  <a:lnTo>
                    <a:pt x="4268" y="227840"/>
                  </a:lnTo>
                  <a:lnTo>
                    <a:pt x="0" y="271881"/>
                  </a:lnTo>
                  <a:lnTo>
                    <a:pt x="4268" y="315925"/>
                  </a:lnTo>
                  <a:lnTo>
                    <a:pt x="16623" y="357727"/>
                  </a:lnTo>
                  <a:lnTo>
                    <a:pt x="36390" y="396724"/>
                  </a:lnTo>
                  <a:lnTo>
                    <a:pt x="62893" y="432350"/>
                  </a:lnTo>
                  <a:lnTo>
                    <a:pt x="95456" y="464043"/>
                  </a:lnTo>
                  <a:lnTo>
                    <a:pt x="133404" y="491238"/>
                  </a:lnTo>
                  <a:lnTo>
                    <a:pt x="176062" y="513372"/>
                  </a:lnTo>
                  <a:lnTo>
                    <a:pt x="222754" y="529880"/>
                  </a:lnTo>
                  <a:lnTo>
                    <a:pt x="272805" y="540198"/>
                  </a:lnTo>
                  <a:lnTo>
                    <a:pt x="325539" y="543763"/>
                  </a:lnTo>
                  <a:lnTo>
                    <a:pt x="1910740" y="543763"/>
                  </a:lnTo>
                  <a:lnTo>
                    <a:pt x="1963474" y="540198"/>
                  </a:lnTo>
                  <a:lnTo>
                    <a:pt x="1984377" y="535889"/>
                  </a:lnTo>
                  <a:lnTo>
                    <a:pt x="325539" y="535889"/>
                  </a:lnTo>
                  <a:lnTo>
                    <a:pt x="274334" y="532427"/>
                  </a:lnTo>
                  <a:lnTo>
                    <a:pt x="225735" y="522408"/>
                  </a:lnTo>
                  <a:lnTo>
                    <a:pt x="180396" y="506378"/>
                  </a:lnTo>
                  <a:lnTo>
                    <a:pt x="138975" y="484885"/>
                  </a:lnTo>
                  <a:lnTo>
                    <a:pt x="102127" y="458477"/>
                  </a:lnTo>
                  <a:lnTo>
                    <a:pt x="70507" y="427702"/>
                  </a:lnTo>
                  <a:lnTo>
                    <a:pt x="44772" y="393108"/>
                  </a:lnTo>
                  <a:lnTo>
                    <a:pt x="25578" y="355241"/>
                  </a:lnTo>
                  <a:lnTo>
                    <a:pt x="13581" y="314649"/>
                  </a:lnTo>
                  <a:lnTo>
                    <a:pt x="9436" y="271881"/>
                  </a:lnTo>
                  <a:lnTo>
                    <a:pt x="13581" y="229116"/>
                  </a:lnTo>
                  <a:lnTo>
                    <a:pt x="25578" y="188528"/>
                  </a:lnTo>
                  <a:lnTo>
                    <a:pt x="44772" y="150663"/>
                  </a:lnTo>
                  <a:lnTo>
                    <a:pt x="70507" y="116070"/>
                  </a:lnTo>
                  <a:lnTo>
                    <a:pt x="102127" y="85296"/>
                  </a:lnTo>
                  <a:lnTo>
                    <a:pt x="138975" y="58889"/>
                  </a:lnTo>
                  <a:lnTo>
                    <a:pt x="180396" y="37397"/>
                  </a:lnTo>
                  <a:lnTo>
                    <a:pt x="225735" y="21367"/>
                  </a:lnTo>
                  <a:lnTo>
                    <a:pt x="274334" y="11348"/>
                  </a:lnTo>
                  <a:lnTo>
                    <a:pt x="325539" y="7886"/>
                  </a:lnTo>
                  <a:lnTo>
                    <a:pt x="1984435" y="7886"/>
                  </a:lnTo>
                  <a:lnTo>
                    <a:pt x="1963474" y="3565"/>
                  </a:lnTo>
                  <a:lnTo>
                    <a:pt x="1910740" y="0"/>
                  </a:lnTo>
                  <a:close/>
                </a:path>
                <a:path w="2236470" h="544195">
                  <a:moveTo>
                    <a:pt x="1984435" y="7886"/>
                  </a:moveTo>
                  <a:lnTo>
                    <a:pt x="1910740" y="7886"/>
                  </a:lnTo>
                  <a:lnTo>
                    <a:pt x="1961944" y="11348"/>
                  </a:lnTo>
                  <a:lnTo>
                    <a:pt x="2010544" y="21367"/>
                  </a:lnTo>
                  <a:lnTo>
                    <a:pt x="2055882" y="37397"/>
                  </a:lnTo>
                  <a:lnTo>
                    <a:pt x="2097304" y="58889"/>
                  </a:lnTo>
                  <a:lnTo>
                    <a:pt x="2134152" y="85296"/>
                  </a:lnTo>
                  <a:lnTo>
                    <a:pt x="2165772" y="116070"/>
                  </a:lnTo>
                  <a:lnTo>
                    <a:pt x="2191506" y="150663"/>
                  </a:lnTo>
                  <a:lnTo>
                    <a:pt x="2210700" y="188528"/>
                  </a:lnTo>
                  <a:lnTo>
                    <a:pt x="2222698" y="229116"/>
                  </a:lnTo>
                  <a:lnTo>
                    <a:pt x="2226843" y="271881"/>
                  </a:lnTo>
                  <a:lnTo>
                    <a:pt x="2222698" y="314649"/>
                  </a:lnTo>
                  <a:lnTo>
                    <a:pt x="2210700" y="355241"/>
                  </a:lnTo>
                  <a:lnTo>
                    <a:pt x="2191506" y="393108"/>
                  </a:lnTo>
                  <a:lnTo>
                    <a:pt x="2165772" y="427702"/>
                  </a:lnTo>
                  <a:lnTo>
                    <a:pt x="2134152" y="458477"/>
                  </a:lnTo>
                  <a:lnTo>
                    <a:pt x="2097304" y="484885"/>
                  </a:lnTo>
                  <a:lnTo>
                    <a:pt x="2055882" y="506378"/>
                  </a:lnTo>
                  <a:lnTo>
                    <a:pt x="2010544" y="522408"/>
                  </a:lnTo>
                  <a:lnTo>
                    <a:pt x="1961944" y="532427"/>
                  </a:lnTo>
                  <a:lnTo>
                    <a:pt x="1910740" y="535889"/>
                  </a:lnTo>
                  <a:lnTo>
                    <a:pt x="1984377" y="535889"/>
                  </a:lnTo>
                  <a:lnTo>
                    <a:pt x="2060217" y="513372"/>
                  </a:lnTo>
                  <a:lnTo>
                    <a:pt x="2102874" y="491238"/>
                  </a:lnTo>
                  <a:lnTo>
                    <a:pt x="2140823" y="464043"/>
                  </a:lnTo>
                  <a:lnTo>
                    <a:pt x="2173386" y="432350"/>
                  </a:lnTo>
                  <a:lnTo>
                    <a:pt x="2199888" y="396724"/>
                  </a:lnTo>
                  <a:lnTo>
                    <a:pt x="2219655" y="357727"/>
                  </a:lnTo>
                  <a:lnTo>
                    <a:pt x="2232010" y="315925"/>
                  </a:lnTo>
                  <a:lnTo>
                    <a:pt x="2236279" y="271881"/>
                  </a:lnTo>
                  <a:lnTo>
                    <a:pt x="2232010" y="227840"/>
                  </a:lnTo>
                  <a:lnTo>
                    <a:pt x="2219655" y="186040"/>
                  </a:lnTo>
                  <a:lnTo>
                    <a:pt x="2199888" y="147044"/>
                  </a:lnTo>
                  <a:lnTo>
                    <a:pt x="2173386" y="111417"/>
                  </a:lnTo>
                  <a:lnTo>
                    <a:pt x="2140823" y="79724"/>
                  </a:lnTo>
                  <a:lnTo>
                    <a:pt x="2102874" y="52528"/>
                  </a:lnTo>
                  <a:lnTo>
                    <a:pt x="2060217" y="30393"/>
                  </a:lnTo>
                  <a:lnTo>
                    <a:pt x="2013525" y="13884"/>
                  </a:lnTo>
                  <a:lnTo>
                    <a:pt x="1984435" y="7886"/>
                  </a:lnTo>
                  <a:close/>
                </a:path>
              </a:pathLst>
            </a:custGeom>
            <a:solidFill>
              <a:srgbClr val="27B4A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6" name="object 16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139792" y="3214769"/>
              <a:ext cx="164287" cy="159816"/>
            </a:xfrm>
            <a:prstGeom prst="rect">
              <a:avLst/>
            </a:prstGeom>
          </p:spPr>
        </p:pic>
      </p:grpSp>
      <p:sp>
        <p:nvSpPr>
          <p:cNvPr id="17" name="object 17"/>
          <p:cNvSpPr txBox="1"/>
          <p:nvPr/>
        </p:nvSpPr>
        <p:spPr>
          <a:xfrm>
            <a:off x="5288212" y="3191690"/>
            <a:ext cx="1706880" cy="222496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1350" dirty="0">
                <a:solidFill>
                  <a:schemeClr val="bg1">
                    <a:lumMod val="95000"/>
                  </a:schemeClr>
                </a:solidFill>
                <a:latin typeface="Arial Black"/>
                <a:cs typeface="Arial Black"/>
              </a:rPr>
              <a:t>Machine</a:t>
            </a:r>
            <a:r>
              <a:rPr sz="1350" spc="-15" dirty="0">
                <a:solidFill>
                  <a:schemeClr val="bg1">
                    <a:lumMod val="95000"/>
                  </a:schemeClr>
                </a:solidFill>
                <a:latin typeface="Arial Black"/>
                <a:cs typeface="Arial Black"/>
              </a:rPr>
              <a:t> </a:t>
            </a:r>
            <a:r>
              <a:rPr sz="1350" spc="-10" dirty="0">
                <a:solidFill>
                  <a:schemeClr val="bg1">
                    <a:lumMod val="95000"/>
                  </a:schemeClr>
                </a:solidFill>
                <a:latin typeface="Arial Black"/>
                <a:cs typeface="Arial Black"/>
              </a:rPr>
              <a:t>Learning</a:t>
            </a:r>
            <a:endParaRPr sz="1350" dirty="0">
              <a:solidFill>
                <a:schemeClr val="bg1">
                  <a:lumMod val="95000"/>
                </a:schemeClr>
              </a:solidFill>
              <a:latin typeface="Arial Black"/>
              <a:cs typeface="Arial Black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5121537" y="4263598"/>
            <a:ext cx="2236470" cy="544195"/>
          </a:xfrm>
          <a:custGeom>
            <a:avLst/>
            <a:gdLst/>
            <a:ahLst/>
            <a:cxnLst/>
            <a:rect l="l" t="t" r="r" b="b"/>
            <a:pathLst>
              <a:path w="2236470" h="544195">
                <a:moveTo>
                  <a:pt x="1910740" y="0"/>
                </a:moveTo>
                <a:lnTo>
                  <a:pt x="325539" y="0"/>
                </a:lnTo>
                <a:lnTo>
                  <a:pt x="272805" y="3564"/>
                </a:lnTo>
                <a:lnTo>
                  <a:pt x="222754" y="13882"/>
                </a:lnTo>
                <a:lnTo>
                  <a:pt x="176062" y="30390"/>
                </a:lnTo>
                <a:lnTo>
                  <a:pt x="133404" y="52523"/>
                </a:lnTo>
                <a:lnTo>
                  <a:pt x="95456" y="79717"/>
                </a:lnTo>
                <a:lnTo>
                  <a:pt x="62893" y="111409"/>
                </a:lnTo>
                <a:lnTo>
                  <a:pt x="36390" y="147034"/>
                </a:lnTo>
                <a:lnTo>
                  <a:pt x="16623" y="186028"/>
                </a:lnTo>
                <a:lnTo>
                  <a:pt x="4268" y="227828"/>
                </a:lnTo>
                <a:lnTo>
                  <a:pt x="0" y="271868"/>
                </a:lnTo>
                <a:lnTo>
                  <a:pt x="4268" y="315912"/>
                </a:lnTo>
                <a:lnTo>
                  <a:pt x="16623" y="357715"/>
                </a:lnTo>
                <a:lnTo>
                  <a:pt x="36390" y="396711"/>
                </a:lnTo>
                <a:lnTo>
                  <a:pt x="62893" y="432338"/>
                </a:lnTo>
                <a:lnTo>
                  <a:pt x="95456" y="464031"/>
                </a:lnTo>
                <a:lnTo>
                  <a:pt x="133404" y="491226"/>
                </a:lnTo>
                <a:lnTo>
                  <a:pt x="176062" y="513359"/>
                </a:lnTo>
                <a:lnTo>
                  <a:pt x="222754" y="529867"/>
                </a:lnTo>
                <a:lnTo>
                  <a:pt x="272805" y="540185"/>
                </a:lnTo>
                <a:lnTo>
                  <a:pt x="325539" y="543750"/>
                </a:lnTo>
                <a:lnTo>
                  <a:pt x="1910740" y="543750"/>
                </a:lnTo>
                <a:lnTo>
                  <a:pt x="1963474" y="540185"/>
                </a:lnTo>
                <a:lnTo>
                  <a:pt x="1984377" y="535876"/>
                </a:lnTo>
                <a:lnTo>
                  <a:pt x="325539" y="535876"/>
                </a:lnTo>
                <a:lnTo>
                  <a:pt x="274334" y="532414"/>
                </a:lnTo>
                <a:lnTo>
                  <a:pt x="225735" y="522395"/>
                </a:lnTo>
                <a:lnTo>
                  <a:pt x="180396" y="506365"/>
                </a:lnTo>
                <a:lnTo>
                  <a:pt x="138975" y="484872"/>
                </a:lnTo>
                <a:lnTo>
                  <a:pt x="102127" y="458465"/>
                </a:lnTo>
                <a:lnTo>
                  <a:pt x="70507" y="427690"/>
                </a:lnTo>
                <a:lnTo>
                  <a:pt x="44772" y="393095"/>
                </a:lnTo>
                <a:lnTo>
                  <a:pt x="25578" y="355228"/>
                </a:lnTo>
                <a:lnTo>
                  <a:pt x="13581" y="314637"/>
                </a:lnTo>
                <a:lnTo>
                  <a:pt x="9436" y="271868"/>
                </a:lnTo>
                <a:lnTo>
                  <a:pt x="13581" y="229104"/>
                </a:lnTo>
                <a:lnTo>
                  <a:pt x="25578" y="188515"/>
                </a:lnTo>
                <a:lnTo>
                  <a:pt x="44772" y="150650"/>
                </a:lnTo>
                <a:lnTo>
                  <a:pt x="70507" y="116057"/>
                </a:lnTo>
                <a:lnTo>
                  <a:pt x="102127" y="85283"/>
                </a:lnTo>
                <a:lnTo>
                  <a:pt x="138975" y="58876"/>
                </a:lnTo>
                <a:lnTo>
                  <a:pt x="180396" y="37384"/>
                </a:lnTo>
                <a:lnTo>
                  <a:pt x="225735" y="21354"/>
                </a:lnTo>
                <a:lnTo>
                  <a:pt x="274334" y="11335"/>
                </a:lnTo>
                <a:lnTo>
                  <a:pt x="325539" y="7874"/>
                </a:lnTo>
                <a:lnTo>
                  <a:pt x="1984377" y="7874"/>
                </a:lnTo>
                <a:lnTo>
                  <a:pt x="1963474" y="3564"/>
                </a:lnTo>
                <a:lnTo>
                  <a:pt x="1910740" y="0"/>
                </a:lnTo>
                <a:close/>
              </a:path>
              <a:path w="2236470" h="544195">
                <a:moveTo>
                  <a:pt x="1984377" y="7874"/>
                </a:moveTo>
                <a:lnTo>
                  <a:pt x="1910740" y="7874"/>
                </a:lnTo>
                <a:lnTo>
                  <a:pt x="1961944" y="11335"/>
                </a:lnTo>
                <a:lnTo>
                  <a:pt x="2010544" y="21354"/>
                </a:lnTo>
                <a:lnTo>
                  <a:pt x="2055882" y="37384"/>
                </a:lnTo>
                <a:lnTo>
                  <a:pt x="2097304" y="58876"/>
                </a:lnTo>
                <a:lnTo>
                  <a:pt x="2134152" y="85283"/>
                </a:lnTo>
                <a:lnTo>
                  <a:pt x="2165772" y="116057"/>
                </a:lnTo>
                <a:lnTo>
                  <a:pt x="2191506" y="150650"/>
                </a:lnTo>
                <a:lnTo>
                  <a:pt x="2210700" y="188515"/>
                </a:lnTo>
                <a:lnTo>
                  <a:pt x="2222698" y="229104"/>
                </a:lnTo>
                <a:lnTo>
                  <a:pt x="2226843" y="271868"/>
                </a:lnTo>
                <a:lnTo>
                  <a:pt x="2222698" y="314637"/>
                </a:lnTo>
                <a:lnTo>
                  <a:pt x="2210700" y="355228"/>
                </a:lnTo>
                <a:lnTo>
                  <a:pt x="2191506" y="393095"/>
                </a:lnTo>
                <a:lnTo>
                  <a:pt x="2165772" y="427690"/>
                </a:lnTo>
                <a:lnTo>
                  <a:pt x="2134152" y="458465"/>
                </a:lnTo>
                <a:lnTo>
                  <a:pt x="2097304" y="484872"/>
                </a:lnTo>
                <a:lnTo>
                  <a:pt x="2055882" y="506365"/>
                </a:lnTo>
                <a:lnTo>
                  <a:pt x="2010544" y="522395"/>
                </a:lnTo>
                <a:lnTo>
                  <a:pt x="1961944" y="532414"/>
                </a:lnTo>
                <a:lnTo>
                  <a:pt x="1910740" y="535876"/>
                </a:lnTo>
                <a:lnTo>
                  <a:pt x="1984377" y="535876"/>
                </a:lnTo>
                <a:lnTo>
                  <a:pt x="2060217" y="513359"/>
                </a:lnTo>
                <a:lnTo>
                  <a:pt x="2102874" y="491226"/>
                </a:lnTo>
                <a:lnTo>
                  <a:pt x="2140823" y="464031"/>
                </a:lnTo>
                <a:lnTo>
                  <a:pt x="2173386" y="432338"/>
                </a:lnTo>
                <a:lnTo>
                  <a:pt x="2199888" y="396711"/>
                </a:lnTo>
                <a:lnTo>
                  <a:pt x="2219655" y="357715"/>
                </a:lnTo>
                <a:lnTo>
                  <a:pt x="2232010" y="315912"/>
                </a:lnTo>
                <a:lnTo>
                  <a:pt x="2236279" y="271868"/>
                </a:lnTo>
                <a:lnTo>
                  <a:pt x="2232010" y="227828"/>
                </a:lnTo>
                <a:lnTo>
                  <a:pt x="2219655" y="186028"/>
                </a:lnTo>
                <a:lnTo>
                  <a:pt x="2199888" y="147034"/>
                </a:lnTo>
                <a:lnTo>
                  <a:pt x="2173386" y="111409"/>
                </a:lnTo>
                <a:lnTo>
                  <a:pt x="2140823" y="79717"/>
                </a:lnTo>
                <a:lnTo>
                  <a:pt x="2102874" y="52523"/>
                </a:lnTo>
                <a:lnTo>
                  <a:pt x="2060217" y="30390"/>
                </a:lnTo>
                <a:lnTo>
                  <a:pt x="2013525" y="13882"/>
                </a:lnTo>
                <a:lnTo>
                  <a:pt x="1984377" y="7874"/>
                </a:lnTo>
                <a:close/>
              </a:path>
            </a:pathLst>
          </a:custGeom>
          <a:solidFill>
            <a:srgbClr val="27B4A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 txBox="1"/>
          <p:nvPr/>
        </p:nvSpPr>
        <p:spPr>
          <a:xfrm>
            <a:off x="5641389" y="4382521"/>
            <a:ext cx="1739058" cy="260968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1600" dirty="0">
                <a:solidFill>
                  <a:schemeClr val="bg1">
                    <a:lumMod val="95000"/>
                  </a:schemeClr>
                </a:solidFill>
                <a:latin typeface="Arial Black"/>
                <a:cs typeface="Arial Black"/>
              </a:rPr>
              <a:t>Copilot</a:t>
            </a:r>
            <a:r>
              <a:rPr sz="1350" spc="-65" dirty="0">
                <a:solidFill>
                  <a:schemeClr val="bg1">
                    <a:lumMod val="95000"/>
                  </a:schemeClr>
                </a:solidFill>
                <a:latin typeface="Arial Black"/>
                <a:cs typeface="Arial Black"/>
              </a:rPr>
              <a:t> </a:t>
            </a:r>
            <a:r>
              <a:rPr sz="1350" spc="-25" dirty="0">
                <a:solidFill>
                  <a:schemeClr val="bg1">
                    <a:lumMod val="95000"/>
                  </a:schemeClr>
                </a:solidFill>
                <a:latin typeface="Arial Black"/>
                <a:cs typeface="Arial Black"/>
              </a:rPr>
              <a:t>365</a:t>
            </a:r>
            <a:endParaRPr sz="1350" dirty="0">
              <a:solidFill>
                <a:schemeClr val="bg1">
                  <a:lumMod val="95000"/>
                </a:schemeClr>
              </a:solidFill>
              <a:latin typeface="Arial Black"/>
              <a:cs typeface="Arial Black"/>
            </a:endParaRPr>
          </a:p>
        </p:txBody>
      </p:sp>
      <p:pic>
        <p:nvPicPr>
          <p:cNvPr id="22" name="object 22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5067241" y="4419927"/>
            <a:ext cx="68369" cy="45719"/>
          </a:xfrm>
          <a:prstGeom prst="rect">
            <a:avLst/>
          </a:prstGeom>
        </p:spPr>
      </p:pic>
      <p:sp>
        <p:nvSpPr>
          <p:cNvPr id="24" name="object 24"/>
          <p:cNvSpPr txBox="1"/>
          <p:nvPr/>
        </p:nvSpPr>
        <p:spPr>
          <a:xfrm>
            <a:off x="7524682" y="3180062"/>
            <a:ext cx="7412861" cy="590546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25"/>
              </a:spcBef>
            </a:pPr>
            <a:r>
              <a:rPr sz="3200" baseline="-14619" dirty="0">
                <a:solidFill>
                  <a:schemeClr val="bg1"/>
                </a:solidFill>
                <a:latin typeface="Verdana"/>
                <a:cs typeface="Verdana"/>
              </a:rPr>
              <a:t>º</a:t>
            </a:r>
            <a:r>
              <a:rPr sz="3200" spc="284" baseline="-14619" dirty="0">
                <a:solidFill>
                  <a:schemeClr val="bg1"/>
                </a:solidFill>
                <a:latin typeface="Verdana"/>
                <a:cs typeface="Verdana"/>
              </a:rPr>
              <a:t> </a:t>
            </a:r>
            <a:r>
              <a:rPr sz="1600" spc="50" dirty="0">
                <a:solidFill>
                  <a:schemeClr val="bg1"/>
                </a:solidFill>
                <a:latin typeface="Verdana"/>
                <a:cs typeface="Verdana"/>
              </a:rPr>
              <a:t>DP-</a:t>
            </a:r>
            <a:r>
              <a:rPr sz="1600" spc="-90" dirty="0">
                <a:solidFill>
                  <a:schemeClr val="bg1"/>
                </a:solidFill>
                <a:latin typeface="Verdana"/>
                <a:cs typeface="Verdana"/>
              </a:rPr>
              <a:t>100:</a:t>
            </a:r>
            <a:r>
              <a:rPr sz="1600" spc="-10" dirty="0">
                <a:solidFill>
                  <a:schemeClr val="bg1"/>
                </a:solidFill>
                <a:latin typeface="Verdana"/>
                <a:cs typeface="Verdana"/>
              </a:rPr>
              <a:t> </a:t>
            </a:r>
            <a:r>
              <a:rPr sz="1600" spc="50" dirty="0">
                <a:solidFill>
                  <a:schemeClr val="bg1"/>
                </a:solidFill>
                <a:latin typeface="Verdana"/>
                <a:cs typeface="Verdana"/>
              </a:rPr>
              <a:t>Designing</a:t>
            </a:r>
            <a:r>
              <a:rPr sz="1600" spc="-5" dirty="0">
                <a:solidFill>
                  <a:schemeClr val="bg1"/>
                </a:solidFill>
                <a:latin typeface="Verdana"/>
                <a:cs typeface="Verdana"/>
              </a:rPr>
              <a:t> </a:t>
            </a:r>
            <a:r>
              <a:rPr sz="1600" spc="60" dirty="0">
                <a:solidFill>
                  <a:schemeClr val="bg1"/>
                </a:solidFill>
                <a:latin typeface="Verdana"/>
                <a:cs typeface="Verdana"/>
              </a:rPr>
              <a:t>and</a:t>
            </a:r>
            <a:r>
              <a:rPr sz="1600" spc="-5" dirty="0">
                <a:solidFill>
                  <a:schemeClr val="bg1"/>
                </a:solidFill>
                <a:latin typeface="Verdana"/>
                <a:cs typeface="Verdana"/>
              </a:rPr>
              <a:t> </a:t>
            </a:r>
            <a:r>
              <a:rPr sz="1600" spc="60" dirty="0">
                <a:solidFill>
                  <a:schemeClr val="bg1"/>
                </a:solidFill>
                <a:latin typeface="Verdana"/>
                <a:cs typeface="Verdana"/>
              </a:rPr>
              <a:t>implementing</a:t>
            </a:r>
            <a:r>
              <a:rPr sz="1600" spc="-5" dirty="0">
                <a:solidFill>
                  <a:schemeClr val="bg1"/>
                </a:solidFill>
                <a:latin typeface="Verdana"/>
                <a:cs typeface="Verdana"/>
              </a:rPr>
              <a:t> </a:t>
            </a:r>
            <a:r>
              <a:rPr sz="1600" dirty="0">
                <a:solidFill>
                  <a:schemeClr val="bg1"/>
                </a:solidFill>
                <a:latin typeface="Verdana"/>
                <a:cs typeface="Verdana"/>
              </a:rPr>
              <a:t>a</a:t>
            </a:r>
            <a:r>
              <a:rPr sz="1600" spc="-5" dirty="0">
                <a:solidFill>
                  <a:schemeClr val="bg1"/>
                </a:solidFill>
                <a:latin typeface="Verdana"/>
                <a:cs typeface="Verdana"/>
              </a:rPr>
              <a:t> </a:t>
            </a:r>
            <a:r>
              <a:rPr sz="1600" dirty="0">
                <a:solidFill>
                  <a:schemeClr val="bg1"/>
                </a:solidFill>
                <a:latin typeface="Verdana"/>
                <a:cs typeface="Verdana"/>
              </a:rPr>
              <a:t>data</a:t>
            </a:r>
            <a:r>
              <a:rPr sz="1600" spc="-5" dirty="0">
                <a:solidFill>
                  <a:schemeClr val="bg1"/>
                </a:solidFill>
                <a:latin typeface="Verdana"/>
                <a:cs typeface="Verdana"/>
              </a:rPr>
              <a:t> </a:t>
            </a:r>
            <a:r>
              <a:rPr sz="1600" dirty="0">
                <a:solidFill>
                  <a:schemeClr val="bg1"/>
                </a:solidFill>
                <a:latin typeface="Verdana"/>
                <a:cs typeface="Verdana"/>
              </a:rPr>
              <a:t>science</a:t>
            </a:r>
            <a:r>
              <a:rPr sz="1600" spc="-5" dirty="0">
                <a:solidFill>
                  <a:schemeClr val="bg1"/>
                </a:solidFill>
                <a:latin typeface="Verdana"/>
                <a:cs typeface="Verdana"/>
              </a:rPr>
              <a:t> </a:t>
            </a:r>
            <a:r>
              <a:rPr sz="1600" dirty="0">
                <a:solidFill>
                  <a:schemeClr val="bg1"/>
                </a:solidFill>
                <a:latin typeface="Verdana"/>
                <a:cs typeface="Verdana"/>
              </a:rPr>
              <a:t>solution</a:t>
            </a:r>
            <a:r>
              <a:rPr sz="1600" spc="-5" dirty="0">
                <a:solidFill>
                  <a:schemeClr val="bg1"/>
                </a:solidFill>
                <a:latin typeface="Verdana"/>
                <a:cs typeface="Verdana"/>
              </a:rPr>
              <a:t> </a:t>
            </a:r>
            <a:r>
              <a:rPr sz="1600" spc="60" dirty="0">
                <a:solidFill>
                  <a:schemeClr val="bg1"/>
                </a:solidFill>
                <a:latin typeface="Verdana"/>
                <a:cs typeface="Verdana"/>
              </a:rPr>
              <a:t>on</a:t>
            </a:r>
            <a:r>
              <a:rPr sz="1600" spc="-10" dirty="0">
                <a:solidFill>
                  <a:schemeClr val="bg1"/>
                </a:solidFill>
                <a:latin typeface="Verdana"/>
                <a:cs typeface="Verdana"/>
              </a:rPr>
              <a:t> Azure</a:t>
            </a:r>
            <a:endParaRPr sz="1600" dirty="0">
              <a:solidFill>
                <a:schemeClr val="bg1"/>
              </a:solidFill>
              <a:latin typeface="Verdana"/>
              <a:cs typeface="Verdana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7541389" y="3994455"/>
            <a:ext cx="7412861" cy="1305742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8100" marR="30480">
              <a:lnSpc>
                <a:spcPct val="114300"/>
              </a:lnSpc>
              <a:spcBef>
                <a:spcPts val="95"/>
              </a:spcBef>
            </a:pPr>
            <a:r>
              <a:rPr sz="2800" baseline="-14619" dirty="0">
                <a:solidFill>
                  <a:schemeClr val="bg1"/>
                </a:solidFill>
                <a:latin typeface="Verdana"/>
                <a:cs typeface="Verdana"/>
              </a:rPr>
              <a:t>º</a:t>
            </a:r>
            <a:r>
              <a:rPr sz="2800" spc="352" baseline="-14619" dirty="0">
                <a:solidFill>
                  <a:schemeClr val="bg1"/>
                </a:solidFill>
                <a:latin typeface="Verdana"/>
                <a:cs typeface="Verdana"/>
              </a:rPr>
              <a:t> </a:t>
            </a:r>
            <a:r>
              <a:rPr sz="1400" dirty="0">
                <a:solidFill>
                  <a:schemeClr val="bg1"/>
                </a:solidFill>
                <a:latin typeface="Verdana"/>
                <a:cs typeface="Verdana"/>
              </a:rPr>
              <a:t>MS-4004:</a:t>
            </a:r>
            <a:r>
              <a:rPr sz="1400" spc="25" dirty="0">
                <a:solidFill>
                  <a:schemeClr val="bg1"/>
                </a:solidFill>
                <a:latin typeface="Verdana"/>
                <a:cs typeface="Verdana"/>
              </a:rPr>
              <a:t> </a:t>
            </a:r>
            <a:r>
              <a:rPr sz="1400" spc="60" dirty="0">
                <a:solidFill>
                  <a:schemeClr val="bg1"/>
                </a:solidFill>
                <a:latin typeface="Verdana"/>
                <a:cs typeface="Verdana"/>
              </a:rPr>
              <a:t>Empower</a:t>
            </a:r>
            <a:r>
              <a:rPr sz="1400" spc="25" dirty="0">
                <a:solidFill>
                  <a:schemeClr val="bg1"/>
                </a:solidFill>
                <a:latin typeface="Verdana"/>
                <a:cs typeface="Verdana"/>
              </a:rPr>
              <a:t> </a:t>
            </a:r>
            <a:r>
              <a:rPr sz="1400" dirty="0">
                <a:solidFill>
                  <a:schemeClr val="bg1"/>
                </a:solidFill>
                <a:latin typeface="Verdana"/>
                <a:cs typeface="Verdana"/>
              </a:rPr>
              <a:t>your</a:t>
            </a:r>
            <a:r>
              <a:rPr sz="1400" spc="25" dirty="0">
                <a:solidFill>
                  <a:schemeClr val="bg1"/>
                </a:solidFill>
                <a:latin typeface="Verdana"/>
                <a:cs typeface="Verdana"/>
              </a:rPr>
              <a:t> </a:t>
            </a:r>
            <a:r>
              <a:rPr sz="1400" dirty="0">
                <a:solidFill>
                  <a:schemeClr val="bg1"/>
                </a:solidFill>
                <a:latin typeface="Verdana"/>
                <a:cs typeface="Verdana"/>
              </a:rPr>
              <a:t>workforce</a:t>
            </a:r>
            <a:r>
              <a:rPr sz="1400" spc="20" dirty="0">
                <a:solidFill>
                  <a:schemeClr val="bg1"/>
                </a:solidFill>
                <a:latin typeface="Verdana"/>
                <a:cs typeface="Verdana"/>
              </a:rPr>
              <a:t> </a:t>
            </a:r>
            <a:r>
              <a:rPr sz="1400" spc="55" dirty="0">
                <a:solidFill>
                  <a:schemeClr val="bg1"/>
                </a:solidFill>
                <a:latin typeface="Verdana"/>
                <a:cs typeface="Verdana"/>
              </a:rPr>
              <a:t>with</a:t>
            </a:r>
            <a:r>
              <a:rPr sz="1400" spc="25" dirty="0">
                <a:solidFill>
                  <a:schemeClr val="bg1"/>
                </a:solidFill>
                <a:latin typeface="Verdana"/>
                <a:cs typeface="Verdana"/>
              </a:rPr>
              <a:t> </a:t>
            </a:r>
            <a:r>
              <a:rPr sz="1400" dirty="0">
                <a:solidFill>
                  <a:schemeClr val="bg1"/>
                </a:solidFill>
                <a:latin typeface="Verdana"/>
                <a:cs typeface="Verdana"/>
              </a:rPr>
              <a:t>Copilot</a:t>
            </a:r>
            <a:r>
              <a:rPr sz="1400" spc="25" dirty="0">
                <a:solidFill>
                  <a:schemeClr val="bg1"/>
                </a:solidFill>
                <a:latin typeface="Verdana"/>
                <a:cs typeface="Verdana"/>
              </a:rPr>
              <a:t> </a:t>
            </a:r>
            <a:r>
              <a:rPr sz="1400" dirty="0">
                <a:solidFill>
                  <a:schemeClr val="bg1"/>
                </a:solidFill>
                <a:latin typeface="Verdana"/>
                <a:cs typeface="Verdana"/>
              </a:rPr>
              <a:t>for</a:t>
            </a:r>
            <a:r>
              <a:rPr sz="1400" spc="25" dirty="0">
                <a:solidFill>
                  <a:schemeClr val="bg1"/>
                </a:solidFill>
                <a:latin typeface="Verdana"/>
                <a:cs typeface="Verdana"/>
              </a:rPr>
              <a:t> </a:t>
            </a:r>
            <a:r>
              <a:rPr sz="1400" dirty="0">
                <a:solidFill>
                  <a:schemeClr val="bg1"/>
                </a:solidFill>
                <a:latin typeface="Verdana"/>
                <a:cs typeface="Verdana"/>
              </a:rPr>
              <a:t>Microsoft</a:t>
            </a:r>
            <a:r>
              <a:rPr sz="1400" spc="25" dirty="0">
                <a:solidFill>
                  <a:schemeClr val="bg1"/>
                </a:solidFill>
                <a:latin typeface="Verdana"/>
                <a:cs typeface="Verdana"/>
              </a:rPr>
              <a:t> </a:t>
            </a:r>
            <a:r>
              <a:rPr sz="1400" spc="-20" dirty="0">
                <a:solidFill>
                  <a:schemeClr val="bg1"/>
                </a:solidFill>
                <a:latin typeface="Verdana"/>
                <a:cs typeface="Verdana"/>
              </a:rPr>
              <a:t>365</a:t>
            </a:r>
            <a:r>
              <a:rPr sz="1400" spc="25" dirty="0">
                <a:solidFill>
                  <a:schemeClr val="bg1"/>
                </a:solidFill>
                <a:latin typeface="Verdana"/>
                <a:cs typeface="Verdana"/>
              </a:rPr>
              <a:t> </a:t>
            </a:r>
            <a:r>
              <a:rPr sz="1400" dirty="0">
                <a:solidFill>
                  <a:schemeClr val="bg1"/>
                </a:solidFill>
                <a:latin typeface="Verdana"/>
                <a:cs typeface="Verdana"/>
              </a:rPr>
              <a:t>Use</a:t>
            </a:r>
            <a:r>
              <a:rPr sz="1400" spc="25" dirty="0">
                <a:solidFill>
                  <a:schemeClr val="bg1"/>
                </a:solidFill>
                <a:latin typeface="Verdana"/>
                <a:cs typeface="Verdana"/>
              </a:rPr>
              <a:t> </a:t>
            </a:r>
            <a:r>
              <a:rPr sz="1400" spc="-10" dirty="0">
                <a:solidFill>
                  <a:schemeClr val="bg1"/>
                </a:solidFill>
                <a:latin typeface="Verdana"/>
                <a:cs typeface="Verdana"/>
              </a:rPr>
              <a:t>Cases </a:t>
            </a:r>
            <a:endParaRPr lang="es-MX" sz="1400" spc="-10" dirty="0">
              <a:solidFill>
                <a:schemeClr val="bg1"/>
              </a:solidFill>
              <a:latin typeface="Verdana"/>
              <a:cs typeface="Verdana"/>
            </a:endParaRPr>
          </a:p>
          <a:p>
            <a:pPr marL="38100" marR="30480">
              <a:lnSpc>
                <a:spcPct val="114300"/>
              </a:lnSpc>
              <a:spcBef>
                <a:spcPts val="95"/>
              </a:spcBef>
            </a:pPr>
            <a:r>
              <a:rPr sz="2800" baseline="-14619" dirty="0">
                <a:solidFill>
                  <a:schemeClr val="bg1"/>
                </a:solidFill>
                <a:latin typeface="Verdana"/>
                <a:cs typeface="Verdana"/>
              </a:rPr>
              <a:t>º</a:t>
            </a:r>
            <a:r>
              <a:rPr sz="2800" spc="412" baseline="-14619" dirty="0">
                <a:solidFill>
                  <a:schemeClr val="bg1"/>
                </a:solidFill>
                <a:latin typeface="Verdana"/>
                <a:cs typeface="Verdana"/>
              </a:rPr>
              <a:t> </a:t>
            </a:r>
            <a:r>
              <a:rPr sz="1400" dirty="0">
                <a:solidFill>
                  <a:schemeClr val="bg1"/>
                </a:solidFill>
                <a:latin typeface="Verdana"/>
                <a:cs typeface="Verdana"/>
              </a:rPr>
              <a:t>MS-</a:t>
            </a:r>
            <a:r>
              <a:rPr sz="1400" spc="-25" dirty="0">
                <a:solidFill>
                  <a:schemeClr val="bg1"/>
                </a:solidFill>
                <a:latin typeface="Verdana"/>
                <a:cs typeface="Verdana"/>
              </a:rPr>
              <a:t>4005:</a:t>
            </a:r>
            <a:r>
              <a:rPr sz="1400" spc="45" dirty="0">
                <a:solidFill>
                  <a:schemeClr val="bg1"/>
                </a:solidFill>
                <a:latin typeface="Verdana"/>
                <a:cs typeface="Verdana"/>
              </a:rPr>
              <a:t> </a:t>
            </a:r>
            <a:r>
              <a:rPr sz="1400" dirty="0">
                <a:solidFill>
                  <a:schemeClr val="bg1"/>
                </a:solidFill>
                <a:latin typeface="Verdana"/>
                <a:cs typeface="Verdana"/>
              </a:rPr>
              <a:t>Craft</a:t>
            </a:r>
            <a:r>
              <a:rPr sz="1400" spc="50" dirty="0">
                <a:solidFill>
                  <a:schemeClr val="bg1"/>
                </a:solidFill>
                <a:latin typeface="Verdana"/>
                <a:cs typeface="Verdana"/>
              </a:rPr>
              <a:t> </a:t>
            </a:r>
            <a:r>
              <a:rPr sz="1400" dirty="0">
                <a:solidFill>
                  <a:schemeClr val="bg1"/>
                </a:solidFill>
                <a:latin typeface="Verdana"/>
                <a:cs typeface="Verdana"/>
              </a:rPr>
              <a:t>effective</a:t>
            </a:r>
            <a:r>
              <a:rPr sz="1400" spc="50" dirty="0">
                <a:solidFill>
                  <a:schemeClr val="bg1"/>
                </a:solidFill>
                <a:latin typeface="Verdana"/>
                <a:cs typeface="Verdana"/>
              </a:rPr>
              <a:t> prompts</a:t>
            </a:r>
            <a:r>
              <a:rPr sz="1400" spc="45" dirty="0">
                <a:solidFill>
                  <a:schemeClr val="bg1"/>
                </a:solidFill>
                <a:latin typeface="Verdana"/>
                <a:cs typeface="Verdana"/>
              </a:rPr>
              <a:t> </a:t>
            </a:r>
            <a:r>
              <a:rPr sz="1400" dirty="0">
                <a:solidFill>
                  <a:schemeClr val="bg1"/>
                </a:solidFill>
                <a:latin typeface="Verdana"/>
                <a:cs typeface="Verdana"/>
              </a:rPr>
              <a:t>for</a:t>
            </a:r>
            <a:r>
              <a:rPr sz="1400" spc="50" dirty="0">
                <a:solidFill>
                  <a:schemeClr val="bg1"/>
                </a:solidFill>
                <a:latin typeface="Verdana"/>
                <a:cs typeface="Verdana"/>
              </a:rPr>
              <a:t> </a:t>
            </a:r>
            <a:r>
              <a:rPr sz="1400" dirty="0">
                <a:solidFill>
                  <a:schemeClr val="bg1"/>
                </a:solidFill>
                <a:latin typeface="Verdana"/>
                <a:cs typeface="Verdana"/>
              </a:rPr>
              <a:t>Microsoft</a:t>
            </a:r>
            <a:r>
              <a:rPr sz="1400" spc="50" dirty="0">
                <a:solidFill>
                  <a:schemeClr val="bg1"/>
                </a:solidFill>
                <a:latin typeface="Verdana"/>
                <a:cs typeface="Verdana"/>
              </a:rPr>
              <a:t> </a:t>
            </a:r>
            <a:r>
              <a:rPr sz="1400" dirty="0">
                <a:solidFill>
                  <a:schemeClr val="bg1"/>
                </a:solidFill>
                <a:latin typeface="Verdana"/>
                <a:cs typeface="Verdana"/>
              </a:rPr>
              <a:t>Copilot</a:t>
            </a:r>
            <a:r>
              <a:rPr sz="1400" spc="45" dirty="0">
                <a:solidFill>
                  <a:schemeClr val="bg1"/>
                </a:solidFill>
                <a:latin typeface="Verdana"/>
                <a:cs typeface="Verdana"/>
              </a:rPr>
              <a:t> </a:t>
            </a:r>
            <a:r>
              <a:rPr sz="1400" dirty="0">
                <a:solidFill>
                  <a:schemeClr val="bg1"/>
                </a:solidFill>
                <a:latin typeface="Verdana"/>
                <a:cs typeface="Verdana"/>
              </a:rPr>
              <a:t>for</a:t>
            </a:r>
            <a:r>
              <a:rPr sz="1400" spc="50" dirty="0">
                <a:solidFill>
                  <a:schemeClr val="bg1"/>
                </a:solidFill>
                <a:latin typeface="Verdana"/>
                <a:cs typeface="Verdana"/>
              </a:rPr>
              <a:t> </a:t>
            </a:r>
            <a:r>
              <a:rPr sz="1400" dirty="0">
                <a:solidFill>
                  <a:schemeClr val="bg1"/>
                </a:solidFill>
                <a:latin typeface="Verdana"/>
                <a:cs typeface="Verdana"/>
              </a:rPr>
              <a:t>Microsoft</a:t>
            </a:r>
            <a:r>
              <a:rPr sz="1400" spc="50" dirty="0">
                <a:solidFill>
                  <a:schemeClr val="bg1"/>
                </a:solidFill>
                <a:latin typeface="Verdana"/>
                <a:cs typeface="Verdana"/>
              </a:rPr>
              <a:t> </a:t>
            </a:r>
            <a:r>
              <a:rPr sz="1400" spc="-25" dirty="0">
                <a:solidFill>
                  <a:schemeClr val="bg1"/>
                </a:solidFill>
                <a:latin typeface="Verdana"/>
                <a:cs typeface="Verdana"/>
              </a:rPr>
              <a:t>365</a:t>
            </a:r>
            <a:endParaRPr sz="1400" dirty="0">
              <a:solidFill>
                <a:schemeClr val="bg1"/>
              </a:solidFill>
              <a:latin typeface="Verdana"/>
              <a:cs typeface="Verdana"/>
            </a:endParaRPr>
          </a:p>
          <a:p>
            <a:pPr marL="38100">
              <a:lnSpc>
                <a:spcPct val="100000"/>
              </a:lnSpc>
              <a:spcBef>
                <a:spcPts val="160"/>
              </a:spcBef>
            </a:pPr>
            <a:r>
              <a:rPr sz="2800" baseline="-14619" dirty="0">
                <a:solidFill>
                  <a:schemeClr val="bg1"/>
                </a:solidFill>
                <a:latin typeface="Verdana"/>
                <a:cs typeface="Verdana"/>
              </a:rPr>
              <a:t>º</a:t>
            </a:r>
            <a:r>
              <a:rPr sz="2800" spc="330" baseline="-14619" dirty="0">
                <a:solidFill>
                  <a:schemeClr val="bg1"/>
                </a:solidFill>
                <a:latin typeface="Verdana"/>
                <a:cs typeface="Verdana"/>
              </a:rPr>
              <a:t> </a:t>
            </a:r>
            <a:r>
              <a:rPr sz="1400" dirty="0">
                <a:solidFill>
                  <a:schemeClr val="bg1"/>
                </a:solidFill>
                <a:latin typeface="Verdana"/>
                <a:cs typeface="Verdana"/>
              </a:rPr>
              <a:t>MS-</a:t>
            </a:r>
            <a:r>
              <a:rPr sz="1400" spc="-10" dirty="0">
                <a:solidFill>
                  <a:schemeClr val="bg1"/>
                </a:solidFill>
                <a:latin typeface="Verdana"/>
                <a:cs typeface="Verdana"/>
              </a:rPr>
              <a:t>4006:</a:t>
            </a:r>
            <a:r>
              <a:rPr sz="1400" spc="15" dirty="0">
                <a:solidFill>
                  <a:schemeClr val="bg1"/>
                </a:solidFill>
                <a:latin typeface="Verdana"/>
                <a:cs typeface="Verdana"/>
              </a:rPr>
              <a:t> </a:t>
            </a:r>
            <a:r>
              <a:rPr sz="1400" dirty="0">
                <a:solidFill>
                  <a:schemeClr val="bg1"/>
                </a:solidFill>
                <a:latin typeface="Verdana"/>
                <a:cs typeface="Verdana"/>
              </a:rPr>
              <a:t>Copilot</a:t>
            </a:r>
            <a:r>
              <a:rPr sz="1400" spc="15" dirty="0">
                <a:solidFill>
                  <a:schemeClr val="bg1"/>
                </a:solidFill>
                <a:latin typeface="Verdana"/>
                <a:cs typeface="Verdana"/>
              </a:rPr>
              <a:t> </a:t>
            </a:r>
            <a:r>
              <a:rPr sz="1400" dirty="0">
                <a:solidFill>
                  <a:schemeClr val="bg1"/>
                </a:solidFill>
                <a:latin typeface="Verdana"/>
                <a:cs typeface="Verdana"/>
              </a:rPr>
              <a:t>for</a:t>
            </a:r>
            <a:r>
              <a:rPr sz="1400" spc="15" dirty="0">
                <a:solidFill>
                  <a:schemeClr val="bg1"/>
                </a:solidFill>
                <a:latin typeface="Verdana"/>
                <a:cs typeface="Verdana"/>
              </a:rPr>
              <a:t> </a:t>
            </a:r>
            <a:r>
              <a:rPr sz="1400" dirty="0">
                <a:solidFill>
                  <a:schemeClr val="bg1"/>
                </a:solidFill>
                <a:latin typeface="Verdana"/>
                <a:cs typeface="Verdana"/>
              </a:rPr>
              <a:t>Microsoft</a:t>
            </a:r>
            <a:r>
              <a:rPr sz="1400" spc="10" dirty="0">
                <a:solidFill>
                  <a:schemeClr val="bg1"/>
                </a:solidFill>
                <a:latin typeface="Verdana"/>
                <a:cs typeface="Verdana"/>
              </a:rPr>
              <a:t> </a:t>
            </a:r>
            <a:r>
              <a:rPr sz="1400" spc="-20" dirty="0">
                <a:solidFill>
                  <a:schemeClr val="bg1"/>
                </a:solidFill>
                <a:latin typeface="Verdana"/>
                <a:cs typeface="Verdana"/>
              </a:rPr>
              <a:t>365</a:t>
            </a:r>
            <a:r>
              <a:rPr sz="1400" spc="15" dirty="0">
                <a:solidFill>
                  <a:schemeClr val="bg1"/>
                </a:solidFill>
                <a:latin typeface="Verdana"/>
                <a:cs typeface="Verdana"/>
              </a:rPr>
              <a:t> </a:t>
            </a:r>
            <a:r>
              <a:rPr sz="1400" dirty="0">
                <a:solidFill>
                  <a:schemeClr val="bg1"/>
                </a:solidFill>
                <a:latin typeface="Verdana"/>
                <a:cs typeface="Verdana"/>
              </a:rPr>
              <a:t>for</a:t>
            </a:r>
            <a:r>
              <a:rPr sz="1400" spc="15" dirty="0">
                <a:solidFill>
                  <a:schemeClr val="bg1"/>
                </a:solidFill>
                <a:latin typeface="Verdana"/>
                <a:cs typeface="Verdana"/>
              </a:rPr>
              <a:t> </a:t>
            </a:r>
            <a:r>
              <a:rPr sz="1400" spc="-10" dirty="0">
                <a:solidFill>
                  <a:schemeClr val="bg1"/>
                </a:solidFill>
                <a:latin typeface="Verdana"/>
                <a:cs typeface="Verdana"/>
              </a:rPr>
              <a:t>Administrators</a:t>
            </a:r>
            <a:endParaRPr sz="1400" dirty="0">
              <a:solidFill>
                <a:schemeClr val="bg1"/>
              </a:solidFill>
              <a:latin typeface="Verdana"/>
              <a:cs typeface="Verdana"/>
            </a:endParaRPr>
          </a:p>
          <a:p>
            <a:pPr marL="38100">
              <a:lnSpc>
                <a:spcPct val="100000"/>
              </a:lnSpc>
              <a:spcBef>
                <a:spcPts val="165"/>
              </a:spcBef>
            </a:pPr>
            <a:r>
              <a:rPr sz="2800" baseline="-14619" dirty="0">
                <a:solidFill>
                  <a:schemeClr val="bg1"/>
                </a:solidFill>
                <a:latin typeface="Verdana"/>
                <a:cs typeface="Verdana"/>
              </a:rPr>
              <a:t>º</a:t>
            </a:r>
            <a:r>
              <a:rPr sz="2800" spc="337" baseline="-14619" dirty="0">
                <a:solidFill>
                  <a:schemeClr val="bg1"/>
                </a:solidFill>
                <a:latin typeface="Verdana"/>
                <a:cs typeface="Verdana"/>
              </a:rPr>
              <a:t> </a:t>
            </a:r>
            <a:r>
              <a:rPr sz="1400" dirty="0">
                <a:solidFill>
                  <a:schemeClr val="bg1"/>
                </a:solidFill>
                <a:latin typeface="Verdana"/>
                <a:cs typeface="Verdana"/>
              </a:rPr>
              <a:t>MS-</a:t>
            </a:r>
            <a:r>
              <a:rPr sz="1400" spc="-25" dirty="0">
                <a:solidFill>
                  <a:schemeClr val="bg1"/>
                </a:solidFill>
                <a:latin typeface="Verdana"/>
                <a:cs typeface="Verdana"/>
              </a:rPr>
              <a:t>4007:</a:t>
            </a:r>
            <a:r>
              <a:rPr sz="1400" spc="15" dirty="0">
                <a:solidFill>
                  <a:schemeClr val="bg1"/>
                </a:solidFill>
                <a:latin typeface="Verdana"/>
                <a:cs typeface="Verdana"/>
              </a:rPr>
              <a:t> </a:t>
            </a:r>
            <a:r>
              <a:rPr sz="1400" dirty="0">
                <a:solidFill>
                  <a:schemeClr val="bg1"/>
                </a:solidFill>
                <a:latin typeface="Verdana"/>
                <a:cs typeface="Verdana"/>
              </a:rPr>
              <a:t>Copilot</a:t>
            </a:r>
            <a:r>
              <a:rPr sz="1400" spc="15" dirty="0">
                <a:solidFill>
                  <a:schemeClr val="bg1"/>
                </a:solidFill>
                <a:latin typeface="Verdana"/>
                <a:cs typeface="Verdana"/>
              </a:rPr>
              <a:t> </a:t>
            </a:r>
            <a:r>
              <a:rPr sz="1400" dirty="0">
                <a:solidFill>
                  <a:schemeClr val="bg1"/>
                </a:solidFill>
                <a:latin typeface="Verdana"/>
                <a:cs typeface="Verdana"/>
              </a:rPr>
              <a:t>for</a:t>
            </a:r>
            <a:r>
              <a:rPr sz="1400" spc="15" dirty="0">
                <a:solidFill>
                  <a:schemeClr val="bg1"/>
                </a:solidFill>
                <a:latin typeface="Verdana"/>
                <a:cs typeface="Verdana"/>
              </a:rPr>
              <a:t> </a:t>
            </a:r>
            <a:r>
              <a:rPr sz="1400" dirty="0">
                <a:solidFill>
                  <a:schemeClr val="bg1"/>
                </a:solidFill>
                <a:latin typeface="Verdana"/>
                <a:cs typeface="Verdana"/>
              </a:rPr>
              <a:t>Microsoft</a:t>
            </a:r>
            <a:r>
              <a:rPr sz="1400" spc="20" dirty="0">
                <a:solidFill>
                  <a:schemeClr val="bg1"/>
                </a:solidFill>
                <a:latin typeface="Verdana"/>
                <a:cs typeface="Verdana"/>
              </a:rPr>
              <a:t> </a:t>
            </a:r>
            <a:r>
              <a:rPr sz="1400" spc="-20" dirty="0">
                <a:solidFill>
                  <a:schemeClr val="bg1"/>
                </a:solidFill>
                <a:latin typeface="Verdana"/>
                <a:cs typeface="Verdana"/>
              </a:rPr>
              <a:t>365</a:t>
            </a:r>
            <a:r>
              <a:rPr sz="1400" spc="15" dirty="0">
                <a:solidFill>
                  <a:schemeClr val="bg1"/>
                </a:solidFill>
                <a:latin typeface="Verdana"/>
                <a:cs typeface="Verdana"/>
              </a:rPr>
              <a:t> </a:t>
            </a:r>
            <a:r>
              <a:rPr sz="1400" dirty="0">
                <a:solidFill>
                  <a:schemeClr val="bg1"/>
                </a:solidFill>
                <a:latin typeface="Verdana"/>
                <a:cs typeface="Verdana"/>
              </a:rPr>
              <a:t>User</a:t>
            </a:r>
            <a:r>
              <a:rPr sz="1400" spc="15" dirty="0">
                <a:solidFill>
                  <a:schemeClr val="bg1"/>
                </a:solidFill>
                <a:latin typeface="Verdana"/>
                <a:cs typeface="Verdana"/>
              </a:rPr>
              <a:t> </a:t>
            </a:r>
            <a:r>
              <a:rPr sz="1400" spc="60" dirty="0">
                <a:solidFill>
                  <a:schemeClr val="bg1"/>
                </a:solidFill>
                <a:latin typeface="Verdana"/>
                <a:cs typeface="Verdana"/>
              </a:rPr>
              <a:t>Enablement</a:t>
            </a:r>
            <a:r>
              <a:rPr sz="1400" spc="15" dirty="0">
                <a:solidFill>
                  <a:schemeClr val="bg1"/>
                </a:solidFill>
                <a:latin typeface="Verdana"/>
                <a:cs typeface="Verdana"/>
              </a:rPr>
              <a:t> </a:t>
            </a:r>
            <a:r>
              <a:rPr sz="1400" spc="-10" dirty="0">
                <a:solidFill>
                  <a:schemeClr val="bg1"/>
                </a:solidFill>
                <a:latin typeface="Verdana"/>
                <a:cs typeface="Verdana"/>
              </a:rPr>
              <a:t>Specialist</a:t>
            </a:r>
            <a:endParaRPr sz="1200" dirty="0">
              <a:solidFill>
                <a:schemeClr val="bg1"/>
              </a:solidFill>
              <a:latin typeface="Verdana"/>
              <a:cs typeface="Verdana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7478019" y="1832691"/>
            <a:ext cx="6678182" cy="1081514"/>
          </a:xfrm>
          <a:prstGeom prst="rect">
            <a:avLst/>
          </a:prstGeom>
        </p:spPr>
        <p:txBody>
          <a:bodyPr vert="horz" wrap="square" lIns="0" tIns="32384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254"/>
              </a:spcBef>
            </a:pPr>
            <a:r>
              <a:rPr sz="3200" baseline="-8771" dirty="0">
                <a:solidFill>
                  <a:schemeClr val="bg1"/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º</a:t>
            </a:r>
            <a:r>
              <a:rPr sz="3200" spc="375" baseline="-8771" dirty="0">
                <a:solidFill>
                  <a:schemeClr val="bg1"/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 </a:t>
            </a:r>
            <a:r>
              <a:rPr sz="1600" spc="-30" dirty="0">
                <a:solidFill>
                  <a:schemeClr val="bg1"/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AI-</a:t>
            </a:r>
            <a:r>
              <a:rPr sz="1600" spc="-35" dirty="0">
                <a:solidFill>
                  <a:schemeClr val="bg1"/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900:</a:t>
            </a:r>
            <a:r>
              <a:rPr sz="1600" dirty="0">
                <a:solidFill>
                  <a:schemeClr val="bg1"/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 Microsoft</a:t>
            </a:r>
            <a:r>
              <a:rPr sz="1600" spc="5" dirty="0">
                <a:solidFill>
                  <a:schemeClr val="bg1"/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 </a:t>
            </a:r>
            <a:r>
              <a:rPr sz="1600" dirty="0">
                <a:solidFill>
                  <a:schemeClr val="bg1"/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Azure </a:t>
            </a:r>
            <a:r>
              <a:rPr sz="1600" spc="-20" dirty="0">
                <a:solidFill>
                  <a:schemeClr val="bg1"/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AI</a:t>
            </a:r>
            <a:r>
              <a:rPr sz="1600" spc="5" dirty="0">
                <a:solidFill>
                  <a:schemeClr val="bg1"/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 </a:t>
            </a:r>
            <a:r>
              <a:rPr sz="1600" spc="40" dirty="0">
                <a:solidFill>
                  <a:schemeClr val="bg1"/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Fundamentals</a:t>
            </a:r>
            <a:endParaRPr sz="1600" dirty="0">
              <a:solidFill>
                <a:schemeClr val="bg1"/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  <a:p>
            <a:pPr marL="38100" marR="30480">
              <a:lnSpc>
                <a:spcPct val="114300"/>
              </a:lnSpc>
            </a:pPr>
            <a:r>
              <a:rPr sz="3200" baseline="-8771" dirty="0">
                <a:solidFill>
                  <a:schemeClr val="bg1"/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º</a:t>
            </a:r>
            <a:r>
              <a:rPr sz="3200" spc="300" baseline="-8771" dirty="0">
                <a:solidFill>
                  <a:schemeClr val="bg1"/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 </a:t>
            </a:r>
            <a:r>
              <a:rPr sz="1600" spc="-45" dirty="0">
                <a:solidFill>
                  <a:schemeClr val="bg1"/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AI-</a:t>
            </a:r>
            <a:r>
              <a:rPr sz="1600" spc="-114" dirty="0">
                <a:solidFill>
                  <a:schemeClr val="bg1"/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102:</a:t>
            </a:r>
            <a:r>
              <a:rPr sz="1600" spc="-25" dirty="0">
                <a:solidFill>
                  <a:schemeClr val="bg1"/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 </a:t>
            </a:r>
            <a:r>
              <a:rPr sz="1600" spc="50" dirty="0">
                <a:solidFill>
                  <a:schemeClr val="bg1"/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Designing</a:t>
            </a:r>
            <a:r>
              <a:rPr sz="1600" spc="-25" dirty="0">
                <a:solidFill>
                  <a:schemeClr val="bg1"/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 </a:t>
            </a:r>
            <a:r>
              <a:rPr sz="1600" spc="60" dirty="0">
                <a:solidFill>
                  <a:schemeClr val="bg1"/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and</a:t>
            </a:r>
            <a:r>
              <a:rPr sz="1600" spc="-20" dirty="0">
                <a:solidFill>
                  <a:schemeClr val="bg1"/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 </a:t>
            </a:r>
            <a:r>
              <a:rPr sz="1600" spc="55" dirty="0">
                <a:solidFill>
                  <a:schemeClr val="bg1"/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Implementing</a:t>
            </a:r>
            <a:r>
              <a:rPr sz="1600" spc="-25" dirty="0">
                <a:solidFill>
                  <a:schemeClr val="bg1"/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 </a:t>
            </a:r>
            <a:r>
              <a:rPr sz="1600" dirty="0">
                <a:solidFill>
                  <a:schemeClr val="bg1"/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a</a:t>
            </a:r>
            <a:r>
              <a:rPr sz="1600" spc="-25" dirty="0">
                <a:solidFill>
                  <a:schemeClr val="bg1"/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 </a:t>
            </a:r>
            <a:r>
              <a:rPr sz="1600" dirty="0">
                <a:solidFill>
                  <a:schemeClr val="bg1"/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Microsoft</a:t>
            </a:r>
            <a:r>
              <a:rPr sz="1600" spc="-25" dirty="0">
                <a:solidFill>
                  <a:schemeClr val="bg1"/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 </a:t>
            </a:r>
            <a:r>
              <a:rPr sz="1600" dirty="0">
                <a:solidFill>
                  <a:schemeClr val="bg1"/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Azure</a:t>
            </a:r>
            <a:r>
              <a:rPr sz="1600" spc="-25" dirty="0">
                <a:solidFill>
                  <a:schemeClr val="bg1"/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 </a:t>
            </a:r>
            <a:r>
              <a:rPr sz="1600" spc="-20" dirty="0">
                <a:solidFill>
                  <a:schemeClr val="bg1"/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AI</a:t>
            </a:r>
            <a:r>
              <a:rPr sz="1600" spc="-25" dirty="0">
                <a:solidFill>
                  <a:schemeClr val="bg1"/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 </a:t>
            </a:r>
            <a:r>
              <a:rPr sz="1600" spc="-10" dirty="0">
                <a:solidFill>
                  <a:schemeClr val="bg1"/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Solution</a:t>
            </a:r>
            <a:endParaRPr lang="es-MX" sz="1600" spc="-10" dirty="0">
              <a:solidFill>
                <a:schemeClr val="bg1"/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  <a:p>
            <a:pPr marL="38100" marR="30480">
              <a:lnSpc>
                <a:spcPct val="114300"/>
              </a:lnSpc>
            </a:pPr>
            <a:r>
              <a:rPr lang="es-MX" sz="3200" baseline="-8771" dirty="0">
                <a:solidFill>
                  <a:schemeClr val="bg1"/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º </a:t>
            </a:r>
            <a:r>
              <a:rPr lang="es-MX" sz="2800" spc="-45" baseline="-8771" dirty="0">
                <a:solidFill>
                  <a:schemeClr val="bg1"/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AI</a:t>
            </a:r>
            <a:r>
              <a:rPr lang="es-MX" sz="1600" spc="-45" dirty="0">
                <a:solidFill>
                  <a:schemeClr val="bg1"/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-050: Develop Generative AI Solutions with Azure </a:t>
            </a:r>
            <a:r>
              <a:rPr lang="es-MX" sz="1600" spc="-45" dirty="0" err="1">
                <a:solidFill>
                  <a:schemeClr val="bg1"/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OpenAI</a:t>
            </a:r>
            <a:r>
              <a:rPr lang="es-MX" sz="1600" spc="-45" dirty="0">
                <a:solidFill>
                  <a:schemeClr val="bg1"/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 Service</a:t>
            </a:r>
          </a:p>
        </p:txBody>
      </p:sp>
      <p:sp>
        <p:nvSpPr>
          <p:cNvPr id="32" name="object 32"/>
          <p:cNvSpPr txBox="1"/>
          <p:nvPr/>
        </p:nvSpPr>
        <p:spPr>
          <a:xfrm>
            <a:off x="7601777" y="6001985"/>
            <a:ext cx="6790706" cy="698460"/>
          </a:xfrm>
          <a:prstGeom prst="rect">
            <a:avLst/>
          </a:prstGeom>
        </p:spPr>
        <p:txBody>
          <a:bodyPr vert="horz" wrap="square" lIns="0" tIns="32384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254"/>
              </a:spcBef>
            </a:pPr>
            <a:r>
              <a:rPr sz="3200" baseline="-8771" dirty="0">
                <a:solidFill>
                  <a:schemeClr val="bg1"/>
                </a:solidFill>
                <a:latin typeface="Verdana"/>
                <a:cs typeface="Verdana"/>
              </a:rPr>
              <a:t>º</a:t>
            </a:r>
            <a:r>
              <a:rPr sz="3200" spc="547" baseline="-8771" dirty="0">
                <a:solidFill>
                  <a:schemeClr val="bg1"/>
                </a:solidFill>
                <a:latin typeface="Verdana"/>
                <a:cs typeface="Verdana"/>
              </a:rPr>
              <a:t> </a:t>
            </a:r>
            <a:r>
              <a:rPr sz="1600" spc="-35" dirty="0">
                <a:solidFill>
                  <a:schemeClr val="bg1"/>
                </a:solidFill>
                <a:latin typeface="Verdana"/>
                <a:cs typeface="Verdana"/>
              </a:rPr>
              <a:t>Taller:</a:t>
            </a:r>
            <a:r>
              <a:rPr sz="1600" spc="40" dirty="0">
                <a:solidFill>
                  <a:schemeClr val="bg1"/>
                </a:solidFill>
                <a:latin typeface="Verdana"/>
                <a:cs typeface="Verdana"/>
              </a:rPr>
              <a:t> </a:t>
            </a:r>
            <a:r>
              <a:rPr sz="1600" dirty="0">
                <a:solidFill>
                  <a:schemeClr val="bg1"/>
                </a:solidFill>
                <a:latin typeface="Verdana"/>
                <a:cs typeface="Verdana"/>
              </a:rPr>
              <a:t>Microsoft</a:t>
            </a:r>
            <a:r>
              <a:rPr sz="1600" spc="40" dirty="0">
                <a:solidFill>
                  <a:schemeClr val="bg1"/>
                </a:solidFill>
                <a:latin typeface="Verdana"/>
                <a:cs typeface="Verdana"/>
              </a:rPr>
              <a:t> </a:t>
            </a:r>
            <a:r>
              <a:rPr sz="1600" spc="-20" dirty="0">
                <a:solidFill>
                  <a:schemeClr val="bg1"/>
                </a:solidFill>
                <a:latin typeface="Verdana"/>
                <a:cs typeface="Verdana"/>
              </a:rPr>
              <a:t>365</a:t>
            </a:r>
            <a:r>
              <a:rPr sz="1600" spc="45" dirty="0">
                <a:solidFill>
                  <a:schemeClr val="bg1"/>
                </a:solidFill>
                <a:latin typeface="Verdana"/>
                <a:cs typeface="Verdana"/>
              </a:rPr>
              <a:t> </a:t>
            </a:r>
            <a:r>
              <a:rPr sz="1600" dirty="0">
                <a:solidFill>
                  <a:schemeClr val="bg1"/>
                </a:solidFill>
                <a:latin typeface="Verdana"/>
                <a:cs typeface="Verdana"/>
              </a:rPr>
              <a:t>Copilot</a:t>
            </a:r>
            <a:r>
              <a:rPr sz="1600" spc="40" dirty="0">
                <a:solidFill>
                  <a:schemeClr val="bg1"/>
                </a:solidFill>
                <a:latin typeface="Verdana"/>
                <a:cs typeface="Verdana"/>
              </a:rPr>
              <a:t> </a:t>
            </a:r>
            <a:r>
              <a:rPr sz="1600" spc="-30" dirty="0">
                <a:solidFill>
                  <a:schemeClr val="bg1"/>
                </a:solidFill>
                <a:latin typeface="Verdana"/>
                <a:cs typeface="Verdana"/>
              </a:rPr>
              <a:t>y</a:t>
            </a:r>
            <a:r>
              <a:rPr sz="1600" spc="40" dirty="0">
                <a:solidFill>
                  <a:schemeClr val="bg1"/>
                </a:solidFill>
                <a:latin typeface="Verdana"/>
                <a:cs typeface="Verdana"/>
              </a:rPr>
              <a:t> </a:t>
            </a:r>
            <a:r>
              <a:rPr sz="1600" dirty="0">
                <a:solidFill>
                  <a:schemeClr val="bg1"/>
                </a:solidFill>
                <a:latin typeface="Verdana"/>
                <a:cs typeface="Verdana"/>
              </a:rPr>
              <a:t>Aplicaciones</a:t>
            </a:r>
            <a:r>
              <a:rPr sz="1600" spc="45" dirty="0">
                <a:solidFill>
                  <a:schemeClr val="bg1"/>
                </a:solidFill>
                <a:latin typeface="Verdana"/>
                <a:cs typeface="Verdana"/>
              </a:rPr>
              <a:t> </a:t>
            </a:r>
            <a:r>
              <a:rPr sz="1600" spc="60" dirty="0">
                <a:solidFill>
                  <a:schemeClr val="bg1"/>
                </a:solidFill>
                <a:latin typeface="Verdana"/>
                <a:cs typeface="Verdana"/>
              </a:rPr>
              <a:t>de</a:t>
            </a:r>
            <a:r>
              <a:rPr sz="1600" spc="40" dirty="0">
                <a:solidFill>
                  <a:schemeClr val="bg1"/>
                </a:solidFill>
                <a:latin typeface="Verdana"/>
                <a:cs typeface="Verdana"/>
              </a:rPr>
              <a:t> </a:t>
            </a:r>
            <a:r>
              <a:rPr sz="1600" spc="-10" dirty="0">
                <a:solidFill>
                  <a:schemeClr val="bg1"/>
                </a:solidFill>
                <a:latin typeface="Verdana"/>
                <a:cs typeface="Verdana"/>
              </a:rPr>
              <a:t>productividad</a:t>
            </a:r>
            <a:endParaRPr sz="1600" dirty="0">
              <a:solidFill>
                <a:schemeClr val="bg1"/>
              </a:solidFill>
              <a:latin typeface="Verdana"/>
              <a:cs typeface="Verdana"/>
            </a:endParaRPr>
          </a:p>
          <a:p>
            <a:pPr marL="152400" marR="30480" indent="-114935">
              <a:lnSpc>
                <a:spcPct val="114300"/>
              </a:lnSpc>
            </a:pPr>
            <a:r>
              <a:rPr sz="3200" baseline="-8771" dirty="0">
                <a:solidFill>
                  <a:schemeClr val="bg1"/>
                </a:solidFill>
                <a:latin typeface="Verdana"/>
                <a:cs typeface="Verdana"/>
              </a:rPr>
              <a:t>º</a:t>
            </a:r>
            <a:r>
              <a:rPr sz="3200" spc="352" baseline="-8771" dirty="0">
                <a:solidFill>
                  <a:schemeClr val="bg1"/>
                </a:solidFill>
                <a:latin typeface="Verdana"/>
                <a:cs typeface="Verdana"/>
              </a:rPr>
              <a:t> </a:t>
            </a:r>
            <a:r>
              <a:rPr sz="1600" spc="-10" dirty="0">
                <a:solidFill>
                  <a:schemeClr val="bg1"/>
                </a:solidFill>
                <a:latin typeface="Verdana"/>
                <a:cs typeface="Verdana"/>
              </a:rPr>
              <a:t>Taller:</a:t>
            </a:r>
            <a:r>
              <a:rPr sz="1600" spc="280" dirty="0">
                <a:solidFill>
                  <a:schemeClr val="bg1"/>
                </a:solidFill>
                <a:latin typeface="Verdana"/>
                <a:cs typeface="Verdana"/>
              </a:rPr>
              <a:t> </a:t>
            </a:r>
            <a:r>
              <a:rPr sz="1600" dirty="0">
                <a:solidFill>
                  <a:schemeClr val="bg1"/>
                </a:solidFill>
                <a:latin typeface="Verdana"/>
                <a:cs typeface="Verdana"/>
              </a:rPr>
              <a:t>Microsoft</a:t>
            </a:r>
            <a:r>
              <a:rPr sz="1600" spc="-30" dirty="0">
                <a:solidFill>
                  <a:schemeClr val="bg1"/>
                </a:solidFill>
                <a:latin typeface="Verdana"/>
                <a:cs typeface="Verdana"/>
              </a:rPr>
              <a:t> </a:t>
            </a:r>
            <a:r>
              <a:rPr sz="1600" spc="-20" dirty="0">
                <a:solidFill>
                  <a:schemeClr val="bg1"/>
                </a:solidFill>
                <a:latin typeface="Verdana"/>
                <a:cs typeface="Verdana"/>
              </a:rPr>
              <a:t>365</a:t>
            </a:r>
            <a:r>
              <a:rPr sz="1600" spc="-30" dirty="0">
                <a:solidFill>
                  <a:schemeClr val="bg1"/>
                </a:solidFill>
                <a:latin typeface="Verdana"/>
                <a:cs typeface="Verdana"/>
              </a:rPr>
              <a:t> </a:t>
            </a:r>
            <a:r>
              <a:rPr sz="1600" dirty="0">
                <a:solidFill>
                  <a:schemeClr val="bg1"/>
                </a:solidFill>
                <a:latin typeface="Verdana"/>
                <a:cs typeface="Verdana"/>
              </a:rPr>
              <a:t>Copilot</a:t>
            </a:r>
            <a:r>
              <a:rPr sz="1600" spc="-25" dirty="0">
                <a:solidFill>
                  <a:schemeClr val="bg1"/>
                </a:solidFill>
                <a:latin typeface="Verdana"/>
                <a:cs typeface="Verdana"/>
              </a:rPr>
              <a:t> </a:t>
            </a:r>
            <a:r>
              <a:rPr sz="1600" spc="-30" dirty="0">
                <a:solidFill>
                  <a:schemeClr val="bg1"/>
                </a:solidFill>
                <a:latin typeface="Verdana"/>
                <a:cs typeface="Verdana"/>
              </a:rPr>
              <a:t>y </a:t>
            </a:r>
            <a:r>
              <a:rPr sz="1600" spc="55" dirty="0">
                <a:solidFill>
                  <a:schemeClr val="bg1"/>
                </a:solidFill>
                <a:latin typeface="Verdana"/>
                <a:cs typeface="Verdana"/>
              </a:rPr>
              <a:t>Power</a:t>
            </a:r>
            <a:r>
              <a:rPr sz="1600" spc="-30" dirty="0">
                <a:solidFill>
                  <a:schemeClr val="bg1"/>
                </a:solidFill>
                <a:latin typeface="Verdana"/>
                <a:cs typeface="Verdana"/>
              </a:rPr>
              <a:t> </a:t>
            </a:r>
            <a:r>
              <a:rPr sz="1600" dirty="0">
                <a:solidFill>
                  <a:schemeClr val="bg1"/>
                </a:solidFill>
                <a:latin typeface="Verdana"/>
                <a:cs typeface="Verdana"/>
              </a:rPr>
              <a:t>Platform</a:t>
            </a:r>
          </a:p>
        </p:txBody>
      </p:sp>
      <p:sp>
        <p:nvSpPr>
          <p:cNvPr id="37" name="object 37"/>
          <p:cNvSpPr txBox="1"/>
          <p:nvPr/>
        </p:nvSpPr>
        <p:spPr>
          <a:xfrm>
            <a:off x="8073815" y="1019293"/>
            <a:ext cx="3620846" cy="293029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25"/>
              </a:spcBef>
            </a:pPr>
            <a:r>
              <a:rPr spc="45" dirty="0" err="1">
                <a:solidFill>
                  <a:srgbClr val="FFC000"/>
                </a:solidFill>
                <a:latin typeface="Verdana"/>
                <a:cs typeface="Verdana"/>
              </a:rPr>
              <a:t>Entrenamientos</a:t>
            </a:r>
            <a:r>
              <a:rPr spc="-10" dirty="0">
                <a:solidFill>
                  <a:srgbClr val="FFC000"/>
                </a:solidFill>
                <a:latin typeface="Verdana"/>
                <a:cs typeface="Verdana"/>
              </a:rPr>
              <a:t> </a:t>
            </a:r>
            <a:r>
              <a:rPr spc="55" dirty="0">
                <a:solidFill>
                  <a:srgbClr val="FFC000"/>
                </a:solidFill>
                <a:latin typeface="Verdana"/>
                <a:cs typeface="Verdana"/>
              </a:rPr>
              <a:t>en</a:t>
            </a:r>
            <a:r>
              <a:rPr dirty="0">
                <a:solidFill>
                  <a:srgbClr val="FFC000"/>
                </a:solidFill>
                <a:latin typeface="Verdana"/>
                <a:cs typeface="Verdana"/>
              </a:rPr>
              <a:t> </a:t>
            </a:r>
            <a:r>
              <a:rPr spc="-25" dirty="0">
                <a:solidFill>
                  <a:srgbClr val="FFC000"/>
                </a:solidFill>
                <a:latin typeface="Verdana"/>
                <a:cs typeface="Verdana"/>
              </a:rPr>
              <a:t>IA</a:t>
            </a:r>
            <a:endParaRPr dirty="0">
              <a:solidFill>
                <a:srgbClr val="FFC000"/>
              </a:solidFill>
              <a:latin typeface="Verdana"/>
              <a:cs typeface="Verdana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5731672" y="6120721"/>
            <a:ext cx="1071880" cy="42492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50165" marR="5080" indent="-38100">
              <a:lnSpc>
                <a:spcPct val="101299"/>
              </a:lnSpc>
              <a:spcBef>
                <a:spcPts val="95"/>
              </a:spcBef>
            </a:pPr>
            <a:r>
              <a:rPr sz="1350" dirty="0">
                <a:solidFill>
                  <a:schemeClr val="bg1">
                    <a:lumMod val="95000"/>
                  </a:schemeClr>
                </a:solidFill>
                <a:latin typeface="Arial Black"/>
                <a:cs typeface="Arial Black"/>
              </a:rPr>
              <a:t>Copilot</a:t>
            </a:r>
            <a:r>
              <a:rPr sz="1350" spc="-65" dirty="0">
                <a:solidFill>
                  <a:schemeClr val="bg1">
                    <a:lumMod val="95000"/>
                  </a:schemeClr>
                </a:solidFill>
                <a:latin typeface="Arial Black"/>
                <a:cs typeface="Arial Black"/>
              </a:rPr>
              <a:t> </a:t>
            </a:r>
            <a:r>
              <a:rPr sz="1350" spc="-50" dirty="0">
                <a:solidFill>
                  <a:schemeClr val="bg1">
                    <a:lumMod val="95000"/>
                  </a:schemeClr>
                </a:solidFill>
                <a:latin typeface="Arial Black"/>
                <a:cs typeface="Arial Black"/>
              </a:rPr>
              <a:t>365 </a:t>
            </a:r>
            <a:r>
              <a:rPr sz="1350" dirty="0">
                <a:solidFill>
                  <a:schemeClr val="bg1">
                    <a:lumMod val="95000"/>
                  </a:schemeClr>
                </a:solidFill>
                <a:latin typeface="Arial Black"/>
                <a:cs typeface="Arial Black"/>
              </a:rPr>
              <a:t>(End</a:t>
            </a:r>
            <a:r>
              <a:rPr sz="1350" spc="20" dirty="0">
                <a:solidFill>
                  <a:schemeClr val="bg1">
                    <a:lumMod val="95000"/>
                  </a:schemeClr>
                </a:solidFill>
                <a:latin typeface="Arial Black"/>
                <a:cs typeface="Arial Black"/>
              </a:rPr>
              <a:t> </a:t>
            </a:r>
            <a:r>
              <a:rPr sz="1350" spc="-20" dirty="0">
                <a:solidFill>
                  <a:schemeClr val="bg1">
                    <a:lumMod val="95000"/>
                  </a:schemeClr>
                </a:solidFill>
                <a:latin typeface="Arial Black"/>
                <a:cs typeface="Arial Black"/>
              </a:rPr>
              <a:t>User)</a:t>
            </a:r>
            <a:endParaRPr sz="1350" dirty="0">
              <a:solidFill>
                <a:schemeClr val="bg1">
                  <a:lumMod val="95000"/>
                </a:schemeClr>
              </a:solidFill>
              <a:latin typeface="Arial Black"/>
              <a:cs typeface="Arial Black"/>
            </a:endParaRPr>
          </a:p>
        </p:txBody>
      </p:sp>
      <p:grpSp>
        <p:nvGrpSpPr>
          <p:cNvPr id="49" name="object 49"/>
          <p:cNvGrpSpPr/>
          <p:nvPr/>
        </p:nvGrpSpPr>
        <p:grpSpPr>
          <a:xfrm>
            <a:off x="6435852" y="1452343"/>
            <a:ext cx="7553325" cy="8239759"/>
            <a:chOff x="6435852" y="1452343"/>
            <a:chExt cx="7553325" cy="8239759"/>
          </a:xfrm>
        </p:grpSpPr>
        <p:pic>
          <p:nvPicPr>
            <p:cNvPr id="50" name="object 50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7039344" y="9531849"/>
              <a:ext cx="164287" cy="159816"/>
            </a:xfrm>
            <a:prstGeom prst="rect">
              <a:avLst/>
            </a:prstGeom>
          </p:spPr>
        </p:pic>
        <p:sp>
          <p:nvSpPr>
            <p:cNvPr id="51" name="object 51"/>
            <p:cNvSpPr/>
            <p:nvPr/>
          </p:nvSpPr>
          <p:spPr>
            <a:xfrm>
              <a:off x="6435839" y="7502474"/>
              <a:ext cx="685800" cy="2122170"/>
            </a:xfrm>
            <a:custGeom>
              <a:avLst/>
              <a:gdLst/>
              <a:ahLst/>
              <a:cxnLst/>
              <a:rect l="l" t="t" r="r" b="b"/>
              <a:pathLst>
                <a:path w="685800" h="2122170">
                  <a:moveTo>
                    <a:pt x="322237" y="0"/>
                  </a:moveTo>
                  <a:lnTo>
                    <a:pt x="0" y="0"/>
                  </a:lnTo>
                  <a:lnTo>
                    <a:pt x="0" y="3390"/>
                  </a:lnTo>
                  <a:lnTo>
                    <a:pt x="322237" y="3390"/>
                  </a:lnTo>
                  <a:lnTo>
                    <a:pt x="322237" y="0"/>
                  </a:lnTo>
                  <a:close/>
                </a:path>
                <a:path w="685800" h="2122170">
                  <a:moveTo>
                    <a:pt x="685647" y="2118893"/>
                  </a:moveTo>
                  <a:lnTo>
                    <a:pt x="118910" y="2118893"/>
                  </a:lnTo>
                  <a:lnTo>
                    <a:pt x="118910" y="2121801"/>
                  </a:lnTo>
                  <a:lnTo>
                    <a:pt x="685647" y="2121801"/>
                  </a:lnTo>
                  <a:lnTo>
                    <a:pt x="685647" y="2118893"/>
                  </a:lnTo>
                  <a:close/>
                </a:path>
              </a:pathLst>
            </a:custGeom>
            <a:solidFill>
              <a:srgbClr val="27B4A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" name="object 52"/>
            <p:cNvSpPr/>
            <p:nvPr/>
          </p:nvSpPr>
          <p:spPr>
            <a:xfrm>
              <a:off x="11103685" y="1458781"/>
              <a:ext cx="2879090" cy="640080"/>
            </a:xfrm>
            <a:custGeom>
              <a:avLst/>
              <a:gdLst/>
              <a:ahLst/>
              <a:cxnLst/>
              <a:rect l="l" t="t" r="r" b="b"/>
              <a:pathLst>
                <a:path w="2879090" h="640080">
                  <a:moveTo>
                    <a:pt x="2878988" y="639635"/>
                  </a:moveTo>
                  <a:lnTo>
                    <a:pt x="2878988" y="0"/>
                  </a:lnTo>
                  <a:lnTo>
                    <a:pt x="0" y="0"/>
                  </a:lnTo>
                </a:path>
              </a:pathLst>
            </a:custGeom>
            <a:ln w="12877">
              <a:solidFill>
                <a:srgbClr val="706F6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5" name="CuadroTexto 54">
            <a:extLst>
              <a:ext uri="{FF2B5EF4-FFF2-40B4-BE49-F238E27FC236}">
                <a16:creationId xmlns:a16="http://schemas.microsoft.com/office/drawing/2014/main" id="{065A6B48-4367-314A-54D3-8091FB6FDBE2}"/>
              </a:ext>
            </a:extLst>
          </p:cNvPr>
          <p:cNvSpPr txBox="1"/>
          <p:nvPr/>
        </p:nvSpPr>
        <p:spPr>
          <a:xfrm>
            <a:off x="32105" y="194981"/>
            <a:ext cx="83188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3600" dirty="0">
                <a:solidFill>
                  <a:schemeClr val="bg1"/>
                </a:solidFill>
                <a:latin typeface="Franklin Gothic Heavy" panose="020B0903020102020204" pitchFamily="34" charset="0"/>
              </a:rPr>
              <a:t>Oferta de entrenamiento profundo</a:t>
            </a:r>
          </a:p>
        </p:txBody>
      </p:sp>
      <p:grpSp>
        <p:nvGrpSpPr>
          <p:cNvPr id="58" name="object 14">
            <a:extLst>
              <a:ext uri="{FF2B5EF4-FFF2-40B4-BE49-F238E27FC236}">
                <a16:creationId xmlns:a16="http://schemas.microsoft.com/office/drawing/2014/main" id="{CAE6B577-99CF-3455-27F2-F42C3276AA27}"/>
              </a:ext>
            </a:extLst>
          </p:cNvPr>
          <p:cNvGrpSpPr/>
          <p:nvPr/>
        </p:nvGrpSpPr>
        <p:grpSpPr>
          <a:xfrm>
            <a:off x="4985105" y="1887906"/>
            <a:ext cx="2218526" cy="552872"/>
            <a:chOff x="7139792" y="3019929"/>
            <a:chExt cx="2319020" cy="544195"/>
          </a:xfrm>
        </p:grpSpPr>
        <p:sp>
          <p:nvSpPr>
            <p:cNvPr id="59" name="object 15">
              <a:extLst>
                <a:ext uri="{FF2B5EF4-FFF2-40B4-BE49-F238E27FC236}">
                  <a16:creationId xmlns:a16="http://schemas.microsoft.com/office/drawing/2014/main" id="{EEEE8329-38F9-8FE9-1B87-E240DDE17E67}"/>
                </a:ext>
              </a:extLst>
            </p:cNvPr>
            <p:cNvSpPr/>
            <p:nvPr/>
          </p:nvSpPr>
          <p:spPr>
            <a:xfrm>
              <a:off x="7221928" y="3019929"/>
              <a:ext cx="2236470" cy="544195"/>
            </a:xfrm>
            <a:custGeom>
              <a:avLst/>
              <a:gdLst/>
              <a:ahLst/>
              <a:cxnLst/>
              <a:rect l="l" t="t" r="r" b="b"/>
              <a:pathLst>
                <a:path w="2236470" h="544195">
                  <a:moveTo>
                    <a:pt x="1910740" y="0"/>
                  </a:moveTo>
                  <a:lnTo>
                    <a:pt x="325539" y="0"/>
                  </a:lnTo>
                  <a:lnTo>
                    <a:pt x="272805" y="3565"/>
                  </a:lnTo>
                  <a:lnTo>
                    <a:pt x="222754" y="13884"/>
                  </a:lnTo>
                  <a:lnTo>
                    <a:pt x="176062" y="30393"/>
                  </a:lnTo>
                  <a:lnTo>
                    <a:pt x="133404" y="52528"/>
                  </a:lnTo>
                  <a:lnTo>
                    <a:pt x="95456" y="79724"/>
                  </a:lnTo>
                  <a:lnTo>
                    <a:pt x="62893" y="111417"/>
                  </a:lnTo>
                  <a:lnTo>
                    <a:pt x="36390" y="147044"/>
                  </a:lnTo>
                  <a:lnTo>
                    <a:pt x="16623" y="186040"/>
                  </a:lnTo>
                  <a:lnTo>
                    <a:pt x="4268" y="227840"/>
                  </a:lnTo>
                  <a:lnTo>
                    <a:pt x="0" y="271881"/>
                  </a:lnTo>
                  <a:lnTo>
                    <a:pt x="4268" y="315925"/>
                  </a:lnTo>
                  <a:lnTo>
                    <a:pt x="16623" y="357727"/>
                  </a:lnTo>
                  <a:lnTo>
                    <a:pt x="36390" y="396724"/>
                  </a:lnTo>
                  <a:lnTo>
                    <a:pt x="62893" y="432350"/>
                  </a:lnTo>
                  <a:lnTo>
                    <a:pt x="95456" y="464043"/>
                  </a:lnTo>
                  <a:lnTo>
                    <a:pt x="133404" y="491238"/>
                  </a:lnTo>
                  <a:lnTo>
                    <a:pt x="176062" y="513372"/>
                  </a:lnTo>
                  <a:lnTo>
                    <a:pt x="222754" y="529880"/>
                  </a:lnTo>
                  <a:lnTo>
                    <a:pt x="272805" y="540198"/>
                  </a:lnTo>
                  <a:lnTo>
                    <a:pt x="325539" y="543763"/>
                  </a:lnTo>
                  <a:lnTo>
                    <a:pt x="1910740" y="543763"/>
                  </a:lnTo>
                  <a:lnTo>
                    <a:pt x="1963474" y="540198"/>
                  </a:lnTo>
                  <a:lnTo>
                    <a:pt x="1984377" y="535889"/>
                  </a:lnTo>
                  <a:lnTo>
                    <a:pt x="325539" y="535889"/>
                  </a:lnTo>
                  <a:lnTo>
                    <a:pt x="274334" y="532427"/>
                  </a:lnTo>
                  <a:lnTo>
                    <a:pt x="225735" y="522408"/>
                  </a:lnTo>
                  <a:lnTo>
                    <a:pt x="180396" y="506378"/>
                  </a:lnTo>
                  <a:lnTo>
                    <a:pt x="138975" y="484885"/>
                  </a:lnTo>
                  <a:lnTo>
                    <a:pt x="102127" y="458477"/>
                  </a:lnTo>
                  <a:lnTo>
                    <a:pt x="70507" y="427702"/>
                  </a:lnTo>
                  <a:lnTo>
                    <a:pt x="44772" y="393108"/>
                  </a:lnTo>
                  <a:lnTo>
                    <a:pt x="25578" y="355241"/>
                  </a:lnTo>
                  <a:lnTo>
                    <a:pt x="13581" y="314649"/>
                  </a:lnTo>
                  <a:lnTo>
                    <a:pt x="9436" y="271881"/>
                  </a:lnTo>
                  <a:lnTo>
                    <a:pt x="13581" y="229116"/>
                  </a:lnTo>
                  <a:lnTo>
                    <a:pt x="25578" y="188528"/>
                  </a:lnTo>
                  <a:lnTo>
                    <a:pt x="44772" y="150663"/>
                  </a:lnTo>
                  <a:lnTo>
                    <a:pt x="70507" y="116070"/>
                  </a:lnTo>
                  <a:lnTo>
                    <a:pt x="102127" y="85296"/>
                  </a:lnTo>
                  <a:lnTo>
                    <a:pt x="138975" y="58889"/>
                  </a:lnTo>
                  <a:lnTo>
                    <a:pt x="180396" y="37397"/>
                  </a:lnTo>
                  <a:lnTo>
                    <a:pt x="225735" y="21367"/>
                  </a:lnTo>
                  <a:lnTo>
                    <a:pt x="274334" y="11348"/>
                  </a:lnTo>
                  <a:lnTo>
                    <a:pt x="325539" y="7886"/>
                  </a:lnTo>
                  <a:lnTo>
                    <a:pt x="1984435" y="7886"/>
                  </a:lnTo>
                  <a:lnTo>
                    <a:pt x="1963474" y="3565"/>
                  </a:lnTo>
                  <a:lnTo>
                    <a:pt x="1910740" y="0"/>
                  </a:lnTo>
                  <a:close/>
                </a:path>
                <a:path w="2236470" h="544195">
                  <a:moveTo>
                    <a:pt x="1984435" y="7886"/>
                  </a:moveTo>
                  <a:lnTo>
                    <a:pt x="1910740" y="7886"/>
                  </a:lnTo>
                  <a:lnTo>
                    <a:pt x="1961944" y="11348"/>
                  </a:lnTo>
                  <a:lnTo>
                    <a:pt x="2010544" y="21367"/>
                  </a:lnTo>
                  <a:lnTo>
                    <a:pt x="2055882" y="37397"/>
                  </a:lnTo>
                  <a:lnTo>
                    <a:pt x="2097304" y="58889"/>
                  </a:lnTo>
                  <a:lnTo>
                    <a:pt x="2134152" y="85296"/>
                  </a:lnTo>
                  <a:lnTo>
                    <a:pt x="2165772" y="116070"/>
                  </a:lnTo>
                  <a:lnTo>
                    <a:pt x="2191506" y="150663"/>
                  </a:lnTo>
                  <a:lnTo>
                    <a:pt x="2210700" y="188528"/>
                  </a:lnTo>
                  <a:lnTo>
                    <a:pt x="2222698" y="229116"/>
                  </a:lnTo>
                  <a:lnTo>
                    <a:pt x="2226843" y="271881"/>
                  </a:lnTo>
                  <a:lnTo>
                    <a:pt x="2222698" y="314649"/>
                  </a:lnTo>
                  <a:lnTo>
                    <a:pt x="2210700" y="355241"/>
                  </a:lnTo>
                  <a:lnTo>
                    <a:pt x="2191506" y="393108"/>
                  </a:lnTo>
                  <a:lnTo>
                    <a:pt x="2165772" y="427702"/>
                  </a:lnTo>
                  <a:lnTo>
                    <a:pt x="2134152" y="458477"/>
                  </a:lnTo>
                  <a:lnTo>
                    <a:pt x="2097304" y="484885"/>
                  </a:lnTo>
                  <a:lnTo>
                    <a:pt x="2055882" y="506378"/>
                  </a:lnTo>
                  <a:lnTo>
                    <a:pt x="2010544" y="522408"/>
                  </a:lnTo>
                  <a:lnTo>
                    <a:pt x="1961944" y="532427"/>
                  </a:lnTo>
                  <a:lnTo>
                    <a:pt x="1910740" y="535889"/>
                  </a:lnTo>
                  <a:lnTo>
                    <a:pt x="1984377" y="535889"/>
                  </a:lnTo>
                  <a:lnTo>
                    <a:pt x="2060217" y="513372"/>
                  </a:lnTo>
                  <a:lnTo>
                    <a:pt x="2102874" y="491238"/>
                  </a:lnTo>
                  <a:lnTo>
                    <a:pt x="2140823" y="464043"/>
                  </a:lnTo>
                  <a:lnTo>
                    <a:pt x="2173386" y="432350"/>
                  </a:lnTo>
                  <a:lnTo>
                    <a:pt x="2199888" y="396724"/>
                  </a:lnTo>
                  <a:lnTo>
                    <a:pt x="2219655" y="357727"/>
                  </a:lnTo>
                  <a:lnTo>
                    <a:pt x="2232010" y="315925"/>
                  </a:lnTo>
                  <a:lnTo>
                    <a:pt x="2236279" y="271881"/>
                  </a:lnTo>
                  <a:lnTo>
                    <a:pt x="2232010" y="227840"/>
                  </a:lnTo>
                  <a:lnTo>
                    <a:pt x="2219655" y="186040"/>
                  </a:lnTo>
                  <a:lnTo>
                    <a:pt x="2199888" y="147044"/>
                  </a:lnTo>
                  <a:lnTo>
                    <a:pt x="2173386" y="111417"/>
                  </a:lnTo>
                  <a:lnTo>
                    <a:pt x="2140823" y="79724"/>
                  </a:lnTo>
                  <a:lnTo>
                    <a:pt x="2102874" y="52528"/>
                  </a:lnTo>
                  <a:lnTo>
                    <a:pt x="2060217" y="30393"/>
                  </a:lnTo>
                  <a:lnTo>
                    <a:pt x="2013525" y="13884"/>
                  </a:lnTo>
                  <a:lnTo>
                    <a:pt x="1984435" y="7886"/>
                  </a:lnTo>
                  <a:close/>
                </a:path>
              </a:pathLst>
            </a:custGeom>
            <a:solidFill>
              <a:srgbClr val="27B4A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60" name="object 16">
              <a:extLst>
                <a:ext uri="{FF2B5EF4-FFF2-40B4-BE49-F238E27FC236}">
                  <a16:creationId xmlns:a16="http://schemas.microsoft.com/office/drawing/2014/main" id="{33C7189B-9DB4-7EED-C902-40B574E7F57C}"/>
                </a:ext>
              </a:extLst>
            </p:cNvPr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139792" y="3214769"/>
              <a:ext cx="164287" cy="159816"/>
            </a:xfrm>
            <a:prstGeom prst="rect">
              <a:avLst/>
            </a:prstGeom>
          </p:spPr>
        </p:pic>
      </p:grpSp>
      <p:grpSp>
        <p:nvGrpSpPr>
          <p:cNvPr id="61" name="object 14">
            <a:extLst>
              <a:ext uri="{FF2B5EF4-FFF2-40B4-BE49-F238E27FC236}">
                <a16:creationId xmlns:a16="http://schemas.microsoft.com/office/drawing/2014/main" id="{C0D66954-F786-E662-07AB-36B6536B6CC9}"/>
              </a:ext>
            </a:extLst>
          </p:cNvPr>
          <p:cNvGrpSpPr/>
          <p:nvPr/>
        </p:nvGrpSpPr>
        <p:grpSpPr>
          <a:xfrm>
            <a:off x="5067241" y="6037096"/>
            <a:ext cx="2319020" cy="544195"/>
            <a:chOff x="7139792" y="3019929"/>
            <a:chExt cx="2319020" cy="544195"/>
          </a:xfrm>
        </p:grpSpPr>
        <p:sp>
          <p:nvSpPr>
            <p:cNvPr id="62" name="object 15">
              <a:extLst>
                <a:ext uri="{FF2B5EF4-FFF2-40B4-BE49-F238E27FC236}">
                  <a16:creationId xmlns:a16="http://schemas.microsoft.com/office/drawing/2014/main" id="{CD4D7AE8-EE08-A9D9-DE5E-A95A3512B7D5}"/>
                </a:ext>
              </a:extLst>
            </p:cNvPr>
            <p:cNvSpPr/>
            <p:nvPr/>
          </p:nvSpPr>
          <p:spPr>
            <a:xfrm>
              <a:off x="7221928" y="3019929"/>
              <a:ext cx="2236470" cy="544195"/>
            </a:xfrm>
            <a:custGeom>
              <a:avLst/>
              <a:gdLst/>
              <a:ahLst/>
              <a:cxnLst/>
              <a:rect l="l" t="t" r="r" b="b"/>
              <a:pathLst>
                <a:path w="2236470" h="544195">
                  <a:moveTo>
                    <a:pt x="1910740" y="0"/>
                  </a:moveTo>
                  <a:lnTo>
                    <a:pt x="325539" y="0"/>
                  </a:lnTo>
                  <a:lnTo>
                    <a:pt x="272805" y="3565"/>
                  </a:lnTo>
                  <a:lnTo>
                    <a:pt x="222754" y="13884"/>
                  </a:lnTo>
                  <a:lnTo>
                    <a:pt x="176062" y="30393"/>
                  </a:lnTo>
                  <a:lnTo>
                    <a:pt x="133404" y="52528"/>
                  </a:lnTo>
                  <a:lnTo>
                    <a:pt x="95456" y="79724"/>
                  </a:lnTo>
                  <a:lnTo>
                    <a:pt x="62893" y="111417"/>
                  </a:lnTo>
                  <a:lnTo>
                    <a:pt x="36390" y="147044"/>
                  </a:lnTo>
                  <a:lnTo>
                    <a:pt x="16623" y="186040"/>
                  </a:lnTo>
                  <a:lnTo>
                    <a:pt x="4268" y="227840"/>
                  </a:lnTo>
                  <a:lnTo>
                    <a:pt x="0" y="271881"/>
                  </a:lnTo>
                  <a:lnTo>
                    <a:pt x="4268" y="315925"/>
                  </a:lnTo>
                  <a:lnTo>
                    <a:pt x="16623" y="357727"/>
                  </a:lnTo>
                  <a:lnTo>
                    <a:pt x="36390" y="396724"/>
                  </a:lnTo>
                  <a:lnTo>
                    <a:pt x="62893" y="432350"/>
                  </a:lnTo>
                  <a:lnTo>
                    <a:pt x="95456" y="464043"/>
                  </a:lnTo>
                  <a:lnTo>
                    <a:pt x="133404" y="491238"/>
                  </a:lnTo>
                  <a:lnTo>
                    <a:pt x="176062" y="513372"/>
                  </a:lnTo>
                  <a:lnTo>
                    <a:pt x="222754" y="529880"/>
                  </a:lnTo>
                  <a:lnTo>
                    <a:pt x="272805" y="540198"/>
                  </a:lnTo>
                  <a:lnTo>
                    <a:pt x="325539" y="543763"/>
                  </a:lnTo>
                  <a:lnTo>
                    <a:pt x="1910740" y="543763"/>
                  </a:lnTo>
                  <a:lnTo>
                    <a:pt x="1963474" y="540198"/>
                  </a:lnTo>
                  <a:lnTo>
                    <a:pt x="1984377" y="535889"/>
                  </a:lnTo>
                  <a:lnTo>
                    <a:pt x="325539" y="535889"/>
                  </a:lnTo>
                  <a:lnTo>
                    <a:pt x="274334" y="532427"/>
                  </a:lnTo>
                  <a:lnTo>
                    <a:pt x="225735" y="522408"/>
                  </a:lnTo>
                  <a:lnTo>
                    <a:pt x="180396" y="506378"/>
                  </a:lnTo>
                  <a:lnTo>
                    <a:pt x="138975" y="484885"/>
                  </a:lnTo>
                  <a:lnTo>
                    <a:pt x="102127" y="458477"/>
                  </a:lnTo>
                  <a:lnTo>
                    <a:pt x="70507" y="427702"/>
                  </a:lnTo>
                  <a:lnTo>
                    <a:pt x="44772" y="393108"/>
                  </a:lnTo>
                  <a:lnTo>
                    <a:pt x="25578" y="355241"/>
                  </a:lnTo>
                  <a:lnTo>
                    <a:pt x="13581" y="314649"/>
                  </a:lnTo>
                  <a:lnTo>
                    <a:pt x="9436" y="271881"/>
                  </a:lnTo>
                  <a:lnTo>
                    <a:pt x="13581" y="229116"/>
                  </a:lnTo>
                  <a:lnTo>
                    <a:pt x="25578" y="188528"/>
                  </a:lnTo>
                  <a:lnTo>
                    <a:pt x="44772" y="150663"/>
                  </a:lnTo>
                  <a:lnTo>
                    <a:pt x="70507" y="116070"/>
                  </a:lnTo>
                  <a:lnTo>
                    <a:pt x="102127" y="85296"/>
                  </a:lnTo>
                  <a:lnTo>
                    <a:pt x="138975" y="58889"/>
                  </a:lnTo>
                  <a:lnTo>
                    <a:pt x="180396" y="37397"/>
                  </a:lnTo>
                  <a:lnTo>
                    <a:pt x="225735" y="21367"/>
                  </a:lnTo>
                  <a:lnTo>
                    <a:pt x="274334" y="11348"/>
                  </a:lnTo>
                  <a:lnTo>
                    <a:pt x="325539" y="7886"/>
                  </a:lnTo>
                  <a:lnTo>
                    <a:pt x="1984435" y="7886"/>
                  </a:lnTo>
                  <a:lnTo>
                    <a:pt x="1963474" y="3565"/>
                  </a:lnTo>
                  <a:lnTo>
                    <a:pt x="1910740" y="0"/>
                  </a:lnTo>
                  <a:close/>
                </a:path>
                <a:path w="2236470" h="544195">
                  <a:moveTo>
                    <a:pt x="1984435" y="7886"/>
                  </a:moveTo>
                  <a:lnTo>
                    <a:pt x="1910740" y="7886"/>
                  </a:lnTo>
                  <a:lnTo>
                    <a:pt x="1961944" y="11348"/>
                  </a:lnTo>
                  <a:lnTo>
                    <a:pt x="2010544" y="21367"/>
                  </a:lnTo>
                  <a:lnTo>
                    <a:pt x="2055882" y="37397"/>
                  </a:lnTo>
                  <a:lnTo>
                    <a:pt x="2097304" y="58889"/>
                  </a:lnTo>
                  <a:lnTo>
                    <a:pt x="2134152" y="85296"/>
                  </a:lnTo>
                  <a:lnTo>
                    <a:pt x="2165772" y="116070"/>
                  </a:lnTo>
                  <a:lnTo>
                    <a:pt x="2191506" y="150663"/>
                  </a:lnTo>
                  <a:lnTo>
                    <a:pt x="2210700" y="188528"/>
                  </a:lnTo>
                  <a:lnTo>
                    <a:pt x="2222698" y="229116"/>
                  </a:lnTo>
                  <a:lnTo>
                    <a:pt x="2226843" y="271881"/>
                  </a:lnTo>
                  <a:lnTo>
                    <a:pt x="2222698" y="314649"/>
                  </a:lnTo>
                  <a:lnTo>
                    <a:pt x="2210700" y="355241"/>
                  </a:lnTo>
                  <a:lnTo>
                    <a:pt x="2191506" y="393108"/>
                  </a:lnTo>
                  <a:lnTo>
                    <a:pt x="2165772" y="427702"/>
                  </a:lnTo>
                  <a:lnTo>
                    <a:pt x="2134152" y="458477"/>
                  </a:lnTo>
                  <a:lnTo>
                    <a:pt x="2097304" y="484885"/>
                  </a:lnTo>
                  <a:lnTo>
                    <a:pt x="2055882" y="506378"/>
                  </a:lnTo>
                  <a:lnTo>
                    <a:pt x="2010544" y="522408"/>
                  </a:lnTo>
                  <a:lnTo>
                    <a:pt x="1961944" y="532427"/>
                  </a:lnTo>
                  <a:lnTo>
                    <a:pt x="1910740" y="535889"/>
                  </a:lnTo>
                  <a:lnTo>
                    <a:pt x="1984377" y="535889"/>
                  </a:lnTo>
                  <a:lnTo>
                    <a:pt x="2060217" y="513372"/>
                  </a:lnTo>
                  <a:lnTo>
                    <a:pt x="2102874" y="491238"/>
                  </a:lnTo>
                  <a:lnTo>
                    <a:pt x="2140823" y="464043"/>
                  </a:lnTo>
                  <a:lnTo>
                    <a:pt x="2173386" y="432350"/>
                  </a:lnTo>
                  <a:lnTo>
                    <a:pt x="2199888" y="396724"/>
                  </a:lnTo>
                  <a:lnTo>
                    <a:pt x="2219655" y="357727"/>
                  </a:lnTo>
                  <a:lnTo>
                    <a:pt x="2232010" y="315925"/>
                  </a:lnTo>
                  <a:lnTo>
                    <a:pt x="2236279" y="271881"/>
                  </a:lnTo>
                  <a:lnTo>
                    <a:pt x="2232010" y="227840"/>
                  </a:lnTo>
                  <a:lnTo>
                    <a:pt x="2219655" y="186040"/>
                  </a:lnTo>
                  <a:lnTo>
                    <a:pt x="2199888" y="147044"/>
                  </a:lnTo>
                  <a:lnTo>
                    <a:pt x="2173386" y="111417"/>
                  </a:lnTo>
                  <a:lnTo>
                    <a:pt x="2140823" y="79724"/>
                  </a:lnTo>
                  <a:lnTo>
                    <a:pt x="2102874" y="52528"/>
                  </a:lnTo>
                  <a:lnTo>
                    <a:pt x="2060217" y="30393"/>
                  </a:lnTo>
                  <a:lnTo>
                    <a:pt x="2013525" y="13884"/>
                  </a:lnTo>
                  <a:lnTo>
                    <a:pt x="1984435" y="7886"/>
                  </a:lnTo>
                  <a:close/>
                </a:path>
              </a:pathLst>
            </a:custGeom>
            <a:solidFill>
              <a:srgbClr val="27B4A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63" name="object 16">
              <a:extLst>
                <a:ext uri="{FF2B5EF4-FFF2-40B4-BE49-F238E27FC236}">
                  <a16:creationId xmlns:a16="http://schemas.microsoft.com/office/drawing/2014/main" id="{05544F98-5B6D-C651-6C2C-C5427B383E33}"/>
                </a:ext>
              </a:extLst>
            </p:cNvPr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139792" y="3214769"/>
              <a:ext cx="164287" cy="159816"/>
            </a:xfrm>
            <a:prstGeom prst="rect">
              <a:avLst/>
            </a:prstGeom>
          </p:spPr>
        </p:pic>
      </p:grpSp>
      <p:sp>
        <p:nvSpPr>
          <p:cNvPr id="64" name="object 32">
            <a:extLst>
              <a:ext uri="{FF2B5EF4-FFF2-40B4-BE49-F238E27FC236}">
                <a16:creationId xmlns:a16="http://schemas.microsoft.com/office/drawing/2014/main" id="{1E240FA1-154E-0283-8B9D-97878A53BBC3}"/>
              </a:ext>
            </a:extLst>
          </p:cNvPr>
          <p:cNvSpPr txBox="1"/>
          <p:nvPr/>
        </p:nvSpPr>
        <p:spPr>
          <a:xfrm>
            <a:off x="7541389" y="8034212"/>
            <a:ext cx="6790706" cy="781623"/>
          </a:xfrm>
          <a:prstGeom prst="rect">
            <a:avLst/>
          </a:prstGeom>
        </p:spPr>
        <p:txBody>
          <a:bodyPr vert="horz" wrap="square" lIns="0" tIns="32384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254"/>
              </a:spcBef>
            </a:pPr>
            <a:r>
              <a:rPr sz="3600" baseline="-8771" dirty="0">
                <a:solidFill>
                  <a:schemeClr val="bg1"/>
                </a:solidFill>
                <a:latin typeface="Verdana"/>
                <a:cs typeface="Verdana"/>
              </a:rPr>
              <a:t>º</a:t>
            </a:r>
            <a:r>
              <a:rPr sz="3600" spc="547" baseline="-8771" dirty="0">
                <a:solidFill>
                  <a:schemeClr val="bg1"/>
                </a:solidFill>
                <a:latin typeface="Verdana"/>
                <a:cs typeface="Verdana"/>
              </a:rPr>
              <a:t> </a:t>
            </a:r>
            <a:r>
              <a:rPr lang="es-MX" spc="-35" dirty="0" err="1">
                <a:solidFill>
                  <a:schemeClr val="bg1"/>
                </a:solidFill>
                <a:latin typeface="Verdana"/>
                <a:cs typeface="Verdana"/>
              </a:rPr>
              <a:t>AI+Executive</a:t>
            </a:r>
            <a:endParaRPr dirty="0">
              <a:solidFill>
                <a:schemeClr val="bg1"/>
              </a:solidFill>
              <a:latin typeface="Verdana"/>
              <a:cs typeface="Verdana"/>
            </a:endParaRPr>
          </a:p>
          <a:p>
            <a:pPr marL="152400" marR="30480" indent="-114935">
              <a:lnSpc>
                <a:spcPct val="114300"/>
              </a:lnSpc>
            </a:pPr>
            <a:r>
              <a:rPr sz="3600" baseline="-8771" dirty="0">
                <a:solidFill>
                  <a:schemeClr val="bg1"/>
                </a:solidFill>
                <a:latin typeface="Verdana"/>
                <a:cs typeface="Verdana"/>
              </a:rPr>
              <a:t>º</a:t>
            </a:r>
            <a:r>
              <a:rPr sz="3600" spc="352" baseline="-8771" dirty="0">
                <a:solidFill>
                  <a:schemeClr val="bg1"/>
                </a:solidFill>
                <a:latin typeface="Verdana"/>
                <a:cs typeface="Verdana"/>
              </a:rPr>
              <a:t> </a:t>
            </a:r>
            <a:r>
              <a:rPr lang="es-MX" spc="-10" dirty="0" err="1">
                <a:solidFill>
                  <a:schemeClr val="bg1"/>
                </a:solidFill>
                <a:latin typeface="Verdana"/>
                <a:cs typeface="Verdana"/>
              </a:rPr>
              <a:t>AI+Developer</a:t>
            </a:r>
            <a:r>
              <a:rPr sz="1400" spc="-10" dirty="0">
                <a:solidFill>
                  <a:srgbClr val="1D1D1B"/>
                </a:solidFill>
                <a:latin typeface="Verdana"/>
                <a:cs typeface="Verdana"/>
              </a:rPr>
              <a:t>.</a:t>
            </a:r>
            <a:endParaRPr sz="1400" dirty="0">
              <a:latin typeface="Verdana"/>
              <a:cs typeface="Verdana"/>
            </a:endParaRPr>
          </a:p>
        </p:txBody>
      </p:sp>
      <p:sp>
        <p:nvSpPr>
          <p:cNvPr id="65" name="object 5">
            <a:extLst>
              <a:ext uri="{FF2B5EF4-FFF2-40B4-BE49-F238E27FC236}">
                <a16:creationId xmlns:a16="http://schemas.microsoft.com/office/drawing/2014/main" id="{68509BC1-DBBF-3C05-8940-69E02DEB143F}"/>
              </a:ext>
            </a:extLst>
          </p:cNvPr>
          <p:cNvSpPr/>
          <p:nvPr/>
        </p:nvSpPr>
        <p:spPr>
          <a:xfrm>
            <a:off x="4910212" y="1442516"/>
            <a:ext cx="2580203" cy="581376"/>
          </a:xfrm>
          <a:custGeom>
            <a:avLst/>
            <a:gdLst/>
            <a:ahLst/>
            <a:cxnLst/>
            <a:rect l="l" t="t" r="r" b="b"/>
            <a:pathLst>
              <a:path w="531494" h="589280">
                <a:moveTo>
                  <a:pt x="0" y="589038"/>
                </a:moveTo>
                <a:lnTo>
                  <a:pt x="0" y="0"/>
                </a:lnTo>
                <a:lnTo>
                  <a:pt x="531495" y="0"/>
                </a:lnTo>
              </a:path>
            </a:pathLst>
          </a:custGeom>
          <a:ln w="11696">
            <a:solidFill>
              <a:srgbClr val="706F6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 txBox="1"/>
          <p:nvPr/>
        </p:nvSpPr>
        <p:spPr>
          <a:xfrm>
            <a:off x="1215741" y="3902818"/>
            <a:ext cx="3675596" cy="507831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lang="es-MX" sz="3200" dirty="0">
                <a:solidFill>
                  <a:schemeClr val="bg2">
                    <a:lumMod val="90000"/>
                  </a:schemeClr>
                </a:solidFill>
                <a:latin typeface="Arial Black"/>
                <a:cs typeface="Arial Black"/>
              </a:rPr>
              <a:t>MICROSOFT</a:t>
            </a:r>
            <a:endParaRPr sz="3200" dirty="0">
              <a:solidFill>
                <a:schemeClr val="bg2">
                  <a:lumMod val="90000"/>
                </a:schemeClr>
              </a:solidFill>
              <a:latin typeface="Arial Black"/>
              <a:cs typeface="Arial Black"/>
            </a:endParaRPr>
          </a:p>
        </p:txBody>
      </p:sp>
      <p:sp>
        <p:nvSpPr>
          <p:cNvPr id="68" name="object 35">
            <a:extLst>
              <a:ext uri="{FF2B5EF4-FFF2-40B4-BE49-F238E27FC236}">
                <a16:creationId xmlns:a16="http://schemas.microsoft.com/office/drawing/2014/main" id="{5D61DC21-6492-8A1F-3660-AA48881C9331}"/>
              </a:ext>
            </a:extLst>
          </p:cNvPr>
          <p:cNvSpPr txBox="1"/>
          <p:nvPr/>
        </p:nvSpPr>
        <p:spPr>
          <a:xfrm>
            <a:off x="1516951" y="8017752"/>
            <a:ext cx="3675596" cy="507831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lang="es-MX" sz="3200" dirty="0" err="1">
                <a:solidFill>
                  <a:schemeClr val="bg2">
                    <a:lumMod val="90000"/>
                  </a:schemeClr>
                </a:solidFill>
                <a:latin typeface="Arial Black"/>
                <a:cs typeface="Arial Black"/>
              </a:rPr>
              <a:t>AICerts</a:t>
            </a:r>
            <a:endParaRPr sz="3200" dirty="0">
              <a:solidFill>
                <a:schemeClr val="bg2">
                  <a:lumMod val="90000"/>
                </a:schemeClr>
              </a:solidFill>
              <a:latin typeface="Arial Black"/>
              <a:cs typeface="Arial Black"/>
            </a:endParaRPr>
          </a:p>
        </p:txBody>
      </p:sp>
      <p:grpSp>
        <p:nvGrpSpPr>
          <p:cNvPr id="69" name="object 14">
            <a:extLst>
              <a:ext uri="{FF2B5EF4-FFF2-40B4-BE49-F238E27FC236}">
                <a16:creationId xmlns:a16="http://schemas.microsoft.com/office/drawing/2014/main" id="{F69B21F3-9058-CC4B-8E35-785A4335D221}"/>
              </a:ext>
            </a:extLst>
          </p:cNvPr>
          <p:cNvGrpSpPr/>
          <p:nvPr/>
        </p:nvGrpSpPr>
        <p:grpSpPr>
          <a:xfrm>
            <a:off x="5060264" y="8108245"/>
            <a:ext cx="2218526" cy="552872"/>
            <a:chOff x="7139792" y="3019929"/>
            <a:chExt cx="2319020" cy="544195"/>
          </a:xfrm>
        </p:grpSpPr>
        <p:sp>
          <p:nvSpPr>
            <p:cNvPr id="70" name="object 15">
              <a:extLst>
                <a:ext uri="{FF2B5EF4-FFF2-40B4-BE49-F238E27FC236}">
                  <a16:creationId xmlns:a16="http://schemas.microsoft.com/office/drawing/2014/main" id="{35787F07-A8FE-B4EA-E6D4-8CD07881E9B0}"/>
                </a:ext>
              </a:extLst>
            </p:cNvPr>
            <p:cNvSpPr/>
            <p:nvPr/>
          </p:nvSpPr>
          <p:spPr>
            <a:xfrm>
              <a:off x="7221928" y="3019929"/>
              <a:ext cx="2236470" cy="544195"/>
            </a:xfrm>
            <a:custGeom>
              <a:avLst/>
              <a:gdLst/>
              <a:ahLst/>
              <a:cxnLst/>
              <a:rect l="l" t="t" r="r" b="b"/>
              <a:pathLst>
                <a:path w="2236470" h="544195">
                  <a:moveTo>
                    <a:pt x="1910740" y="0"/>
                  </a:moveTo>
                  <a:lnTo>
                    <a:pt x="325539" y="0"/>
                  </a:lnTo>
                  <a:lnTo>
                    <a:pt x="272805" y="3565"/>
                  </a:lnTo>
                  <a:lnTo>
                    <a:pt x="222754" y="13884"/>
                  </a:lnTo>
                  <a:lnTo>
                    <a:pt x="176062" y="30393"/>
                  </a:lnTo>
                  <a:lnTo>
                    <a:pt x="133404" y="52528"/>
                  </a:lnTo>
                  <a:lnTo>
                    <a:pt x="95456" y="79724"/>
                  </a:lnTo>
                  <a:lnTo>
                    <a:pt x="62893" y="111417"/>
                  </a:lnTo>
                  <a:lnTo>
                    <a:pt x="36390" y="147044"/>
                  </a:lnTo>
                  <a:lnTo>
                    <a:pt x="16623" y="186040"/>
                  </a:lnTo>
                  <a:lnTo>
                    <a:pt x="4268" y="227840"/>
                  </a:lnTo>
                  <a:lnTo>
                    <a:pt x="0" y="271881"/>
                  </a:lnTo>
                  <a:lnTo>
                    <a:pt x="4268" y="315925"/>
                  </a:lnTo>
                  <a:lnTo>
                    <a:pt x="16623" y="357727"/>
                  </a:lnTo>
                  <a:lnTo>
                    <a:pt x="36390" y="396724"/>
                  </a:lnTo>
                  <a:lnTo>
                    <a:pt x="62893" y="432350"/>
                  </a:lnTo>
                  <a:lnTo>
                    <a:pt x="95456" y="464043"/>
                  </a:lnTo>
                  <a:lnTo>
                    <a:pt x="133404" y="491238"/>
                  </a:lnTo>
                  <a:lnTo>
                    <a:pt x="176062" y="513372"/>
                  </a:lnTo>
                  <a:lnTo>
                    <a:pt x="222754" y="529880"/>
                  </a:lnTo>
                  <a:lnTo>
                    <a:pt x="272805" y="540198"/>
                  </a:lnTo>
                  <a:lnTo>
                    <a:pt x="325539" y="543763"/>
                  </a:lnTo>
                  <a:lnTo>
                    <a:pt x="1910740" y="543763"/>
                  </a:lnTo>
                  <a:lnTo>
                    <a:pt x="1963474" y="540198"/>
                  </a:lnTo>
                  <a:lnTo>
                    <a:pt x="1984377" y="535889"/>
                  </a:lnTo>
                  <a:lnTo>
                    <a:pt x="325539" y="535889"/>
                  </a:lnTo>
                  <a:lnTo>
                    <a:pt x="274334" y="532427"/>
                  </a:lnTo>
                  <a:lnTo>
                    <a:pt x="225735" y="522408"/>
                  </a:lnTo>
                  <a:lnTo>
                    <a:pt x="180396" y="506378"/>
                  </a:lnTo>
                  <a:lnTo>
                    <a:pt x="138975" y="484885"/>
                  </a:lnTo>
                  <a:lnTo>
                    <a:pt x="102127" y="458477"/>
                  </a:lnTo>
                  <a:lnTo>
                    <a:pt x="70507" y="427702"/>
                  </a:lnTo>
                  <a:lnTo>
                    <a:pt x="44772" y="393108"/>
                  </a:lnTo>
                  <a:lnTo>
                    <a:pt x="25578" y="355241"/>
                  </a:lnTo>
                  <a:lnTo>
                    <a:pt x="13581" y="314649"/>
                  </a:lnTo>
                  <a:lnTo>
                    <a:pt x="9436" y="271881"/>
                  </a:lnTo>
                  <a:lnTo>
                    <a:pt x="13581" y="229116"/>
                  </a:lnTo>
                  <a:lnTo>
                    <a:pt x="25578" y="188528"/>
                  </a:lnTo>
                  <a:lnTo>
                    <a:pt x="44772" y="150663"/>
                  </a:lnTo>
                  <a:lnTo>
                    <a:pt x="70507" y="116070"/>
                  </a:lnTo>
                  <a:lnTo>
                    <a:pt x="102127" y="85296"/>
                  </a:lnTo>
                  <a:lnTo>
                    <a:pt x="138975" y="58889"/>
                  </a:lnTo>
                  <a:lnTo>
                    <a:pt x="180396" y="37397"/>
                  </a:lnTo>
                  <a:lnTo>
                    <a:pt x="225735" y="21367"/>
                  </a:lnTo>
                  <a:lnTo>
                    <a:pt x="274334" y="11348"/>
                  </a:lnTo>
                  <a:lnTo>
                    <a:pt x="325539" y="7886"/>
                  </a:lnTo>
                  <a:lnTo>
                    <a:pt x="1984435" y="7886"/>
                  </a:lnTo>
                  <a:lnTo>
                    <a:pt x="1963474" y="3565"/>
                  </a:lnTo>
                  <a:lnTo>
                    <a:pt x="1910740" y="0"/>
                  </a:lnTo>
                  <a:close/>
                </a:path>
                <a:path w="2236470" h="544195">
                  <a:moveTo>
                    <a:pt x="1984435" y="7886"/>
                  </a:moveTo>
                  <a:lnTo>
                    <a:pt x="1910740" y="7886"/>
                  </a:lnTo>
                  <a:lnTo>
                    <a:pt x="1961944" y="11348"/>
                  </a:lnTo>
                  <a:lnTo>
                    <a:pt x="2010544" y="21367"/>
                  </a:lnTo>
                  <a:lnTo>
                    <a:pt x="2055882" y="37397"/>
                  </a:lnTo>
                  <a:lnTo>
                    <a:pt x="2097304" y="58889"/>
                  </a:lnTo>
                  <a:lnTo>
                    <a:pt x="2134152" y="85296"/>
                  </a:lnTo>
                  <a:lnTo>
                    <a:pt x="2165772" y="116070"/>
                  </a:lnTo>
                  <a:lnTo>
                    <a:pt x="2191506" y="150663"/>
                  </a:lnTo>
                  <a:lnTo>
                    <a:pt x="2210700" y="188528"/>
                  </a:lnTo>
                  <a:lnTo>
                    <a:pt x="2222698" y="229116"/>
                  </a:lnTo>
                  <a:lnTo>
                    <a:pt x="2226843" y="271881"/>
                  </a:lnTo>
                  <a:lnTo>
                    <a:pt x="2222698" y="314649"/>
                  </a:lnTo>
                  <a:lnTo>
                    <a:pt x="2210700" y="355241"/>
                  </a:lnTo>
                  <a:lnTo>
                    <a:pt x="2191506" y="393108"/>
                  </a:lnTo>
                  <a:lnTo>
                    <a:pt x="2165772" y="427702"/>
                  </a:lnTo>
                  <a:lnTo>
                    <a:pt x="2134152" y="458477"/>
                  </a:lnTo>
                  <a:lnTo>
                    <a:pt x="2097304" y="484885"/>
                  </a:lnTo>
                  <a:lnTo>
                    <a:pt x="2055882" y="506378"/>
                  </a:lnTo>
                  <a:lnTo>
                    <a:pt x="2010544" y="522408"/>
                  </a:lnTo>
                  <a:lnTo>
                    <a:pt x="1961944" y="532427"/>
                  </a:lnTo>
                  <a:lnTo>
                    <a:pt x="1910740" y="535889"/>
                  </a:lnTo>
                  <a:lnTo>
                    <a:pt x="1984377" y="535889"/>
                  </a:lnTo>
                  <a:lnTo>
                    <a:pt x="2060217" y="513372"/>
                  </a:lnTo>
                  <a:lnTo>
                    <a:pt x="2102874" y="491238"/>
                  </a:lnTo>
                  <a:lnTo>
                    <a:pt x="2140823" y="464043"/>
                  </a:lnTo>
                  <a:lnTo>
                    <a:pt x="2173386" y="432350"/>
                  </a:lnTo>
                  <a:lnTo>
                    <a:pt x="2199888" y="396724"/>
                  </a:lnTo>
                  <a:lnTo>
                    <a:pt x="2219655" y="357727"/>
                  </a:lnTo>
                  <a:lnTo>
                    <a:pt x="2232010" y="315925"/>
                  </a:lnTo>
                  <a:lnTo>
                    <a:pt x="2236279" y="271881"/>
                  </a:lnTo>
                  <a:lnTo>
                    <a:pt x="2232010" y="227840"/>
                  </a:lnTo>
                  <a:lnTo>
                    <a:pt x="2219655" y="186040"/>
                  </a:lnTo>
                  <a:lnTo>
                    <a:pt x="2199888" y="147044"/>
                  </a:lnTo>
                  <a:lnTo>
                    <a:pt x="2173386" y="111417"/>
                  </a:lnTo>
                  <a:lnTo>
                    <a:pt x="2140823" y="79724"/>
                  </a:lnTo>
                  <a:lnTo>
                    <a:pt x="2102874" y="52528"/>
                  </a:lnTo>
                  <a:lnTo>
                    <a:pt x="2060217" y="30393"/>
                  </a:lnTo>
                  <a:lnTo>
                    <a:pt x="2013525" y="13884"/>
                  </a:lnTo>
                  <a:lnTo>
                    <a:pt x="1984435" y="7886"/>
                  </a:lnTo>
                  <a:close/>
                </a:path>
              </a:pathLst>
            </a:custGeom>
            <a:solidFill>
              <a:srgbClr val="27B4A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71" name="object 16">
              <a:extLst>
                <a:ext uri="{FF2B5EF4-FFF2-40B4-BE49-F238E27FC236}">
                  <a16:creationId xmlns:a16="http://schemas.microsoft.com/office/drawing/2014/main" id="{A663B351-EFE9-BCE6-CB4B-BED4306C165E}"/>
                </a:ext>
              </a:extLst>
            </p:cNvPr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139792" y="3214769"/>
              <a:ext cx="164287" cy="159816"/>
            </a:xfrm>
            <a:prstGeom prst="rect">
              <a:avLst/>
            </a:prstGeom>
          </p:spPr>
        </p:pic>
      </p:grpSp>
      <p:sp>
        <p:nvSpPr>
          <p:cNvPr id="72" name="object 13">
            <a:extLst>
              <a:ext uri="{FF2B5EF4-FFF2-40B4-BE49-F238E27FC236}">
                <a16:creationId xmlns:a16="http://schemas.microsoft.com/office/drawing/2014/main" id="{7CBE1D72-B24E-EA6A-F48A-03833C85AD88}"/>
              </a:ext>
            </a:extLst>
          </p:cNvPr>
          <p:cNvSpPr txBox="1"/>
          <p:nvPr/>
        </p:nvSpPr>
        <p:spPr>
          <a:xfrm>
            <a:off x="5231835" y="8254916"/>
            <a:ext cx="2236469" cy="260968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1600" spc="-25" dirty="0">
                <a:solidFill>
                  <a:schemeClr val="bg1">
                    <a:lumMod val="95000"/>
                  </a:schemeClr>
                </a:solidFill>
                <a:latin typeface="Arial Black"/>
                <a:cs typeface="Arial Black"/>
              </a:rPr>
              <a:t>AI</a:t>
            </a:r>
            <a:r>
              <a:rPr lang="es-MX" sz="1600" spc="-25" dirty="0">
                <a:solidFill>
                  <a:srgbClr val="706F6F"/>
                </a:solidFill>
                <a:latin typeface="Arial Black"/>
                <a:cs typeface="Arial Black"/>
              </a:rPr>
              <a:t> </a:t>
            </a:r>
            <a:r>
              <a:rPr lang="es-MX" sz="1600" spc="-25" dirty="0">
                <a:solidFill>
                  <a:schemeClr val="bg1">
                    <a:lumMod val="95000"/>
                  </a:schemeClr>
                </a:solidFill>
                <a:latin typeface="Arial Black"/>
                <a:cs typeface="Arial Black"/>
              </a:rPr>
              <a:t>GENERATIVA</a:t>
            </a:r>
            <a:endParaRPr sz="1400" dirty="0">
              <a:solidFill>
                <a:schemeClr val="bg1">
                  <a:lumMod val="95000"/>
                </a:schemeClr>
              </a:solidFill>
              <a:latin typeface="Arial Black"/>
              <a:cs typeface="Arial Black"/>
            </a:endParaRPr>
          </a:p>
        </p:txBody>
      </p:sp>
      <p:sp>
        <p:nvSpPr>
          <p:cNvPr id="73" name="Rectángulo 72">
            <a:extLst>
              <a:ext uri="{FF2B5EF4-FFF2-40B4-BE49-F238E27FC236}">
                <a16:creationId xmlns:a16="http://schemas.microsoft.com/office/drawing/2014/main" id="{6C0184F5-D89F-E600-746A-213C8943685E}"/>
              </a:ext>
            </a:extLst>
          </p:cNvPr>
          <p:cNvSpPr/>
          <p:nvPr/>
        </p:nvSpPr>
        <p:spPr>
          <a:xfrm>
            <a:off x="-12775" y="10326432"/>
            <a:ext cx="15303649" cy="122996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74" name="Imagen 73">
            <a:extLst>
              <a:ext uri="{FF2B5EF4-FFF2-40B4-BE49-F238E27FC236}">
                <a16:creationId xmlns:a16="http://schemas.microsoft.com/office/drawing/2014/main" id="{12FC1597-4644-ED21-DE57-6ACE6DF8DDDF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56954" y="10512342"/>
            <a:ext cx="5809992" cy="707197"/>
          </a:xfrm>
          <a:prstGeom prst="rect">
            <a:avLst/>
          </a:prstGeom>
        </p:spPr>
      </p:pic>
      <p:pic>
        <p:nvPicPr>
          <p:cNvPr id="56" name="Picture 6" descr="Copilot icon PNG and SVG Vector Free Download">
            <a:extLst>
              <a:ext uri="{FF2B5EF4-FFF2-40B4-BE49-F238E27FC236}">
                <a16:creationId xmlns:a16="http://schemas.microsoft.com/office/drawing/2014/main" id="{F073D7CB-D37F-B5AE-781D-1040B8C7346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ackgroundRemoval t="9778" b="89778" l="7556" r="92444">
                        <a14:foregroundMark x1="9333" y1="57778" x2="7556" y2="52889"/>
                        <a14:foregroundMark x1="92444" y1="41778" x2="92444" y2="52889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0917" y="9776799"/>
            <a:ext cx="1164616" cy="11646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6" name="Abrir llave 75">
            <a:extLst>
              <a:ext uri="{FF2B5EF4-FFF2-40B4-BE49-F238E27FC236}">
                <a16:creationId xmlns:a16="http://schemas.microsoft.com/office/drawing/2014/main" id="{68C9FEE4-520A-2C53-08EB-303DF31002F4}"/>
              </a:ext>
            </a:extLst>
          </p:cNvPr>
          <p:cNvSpPr/>
          <p:nvPr/>
        </p:nvSpPr>
        <p:spPr>
          <a:xfrm rot="5400000">
            <a:off x="2585075" y="-878193"/>
            <a:ext cx="330733" cy="4826687"/>
          </a:xfrm>
          <a:prstGeom prst="leftBrac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77" name="Abrir llave 76">
            <a:extLst>
              <a:ext uri="{FF2B5EF4-FFF2-40B4-BE49-F238E27FC236}">
                <a16:creationId xmlns:a16="http://schemas.microsoft.com/office/drawing/2014/main" id="{9A412806-315A-A8AC-456A-6A017142A9E9}"/>
              </a:ext>
            </a:extLst>
          </p:cNvPr>
          <p:cNvSpPr/>
          <p:nvPr/>
        </p:nvSpPr>
        <p:spPr>
          <a:xfrm rot="5400000">
            <a:off x="9833488" y="-2808427"/>
            <a:ext cx="320634" cy="8676580"/>
          </a:xfrm>
          <a:prstGeom prst="leftBrac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458114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60</TotalTime>
  <Words>263</Words>
  <Application>Microsoft Office PowerPoint</Application>
  <PresentationFormat>Personalizado</PresentationFormat>
  <Paragraphs>40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10" baseType="lpstr">
      <vt:lpstr>Arial</vt:lpstr>
      <vt:lpstr>Arial Black</vt:lpstr>
      <vt:lpstr>Calibri</vt:lpstr>
      <vt:lpstr>Courier New</vt:lpstr>
      <vt:lpstr>Franklin Gothic Heavy</vt:lpstr>
      <vt:lpstr>Leelawadee</vt:lpstr>
      <vt:lpstr>Verdana</vt:lpstr>
      <vt:lpstr>Office Theme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AI</dc:title>
  <dc:creator>Erika Vazquez</dc:creator>
  <cp:lastModifiedBy>Erika Vazquez</cp:lastModifiedBy>
  <cp:revision>1</cp:revision>
  <dcterms:created xsi:type="dcterms:W3CDTF">2024-04-22T21:35:48Z</dcterms:created>
  <dcterms:modified xsi:type="dcterms:W3CDTF">2024-06-07T01:53:18Z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2024-04-22T00:00:00Z</vt:filetime>
  </property>
  <property fmtid="{D5CDD505-2E9C-101B-9397-08002B2CF9AE}" pid="3" name="Creator">
    <vt:lpwstr>Adobe Illustrator 28.4 (Macintosh)</vt:lpwstr>
  </property>
  <property fmtid="{D5CDD505-2E9C-101B-9397-08002B2CF9AE}" pid="4" name="LastSaved">
    <vt:filetime>2024-04-22T00:00:00Z</vt:filetime>
  </property>
  <property fmtid="{D5CDD505-2E9C-101B-9397-08002B2CF9AE}" pid="5" name="Producer">
    <vt:lpwstr>Adobe PDF library 17.00</vt:lpwstr>
  </property>
</Properties>
</file>